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4" r:id="rId7"/>
    <p:sldId id="269" r:id="rId8"/>
    <p:sldId id="265" r:id="rId9"/>
    <p:sldId id="266" r:id="rId10"/>
    <p:sldId id="270" r:id="rId11"/>
    <p:sldId id="267" r:id="rId12"/>
    <p:sldId id="272" r:id="rId13"/>
    <p:sldId id="273" r:id="rId14"/>
    <p:sldId id="268" r:id="rId15"/>
    <p:sldId id="271" r:id="rId16"/>
    <p:sldId id="274" r:id="rId17"/>
    <p:sldId id="275" r:id="rId18"/>
    <p:sldId id="278" r:id="rId19"/>
    <p:sldId id="276" r:id="rId20"/>
    <p:sldId id="277" r:id="rId21"/>
    <p:sldId id="262" r:id="rId22"/>
    <p:sldId id="263" r:id="rId2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NQsUlHrfC6dJncZy4I0JHsgZZ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00"/>
    <a:srgbClr val="01A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BC5E16-BA1B-433E-B915-B0C66FF5AC5F}" v="231" dt="2024-02-08T03:33:15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77BC5E16-BA1B-433E-B915-B0C66FF5AC5F}"/>
    <pc:docChg chg="undo custSel addSld delSld modSld sldOrd">
      <pc:chgData name="Gabriel Quintella" userId="0401f16030b3bbcc" providerId="LiveId" clId="{77BC5E16-BA1B-433E-B915-B0C66FF5AC5F}" dt="2024-02-08T03:33:15.829" v="2850" actId="478"/>
      <pc:docMkLst>
        <pc:docMk/>
      </pc:docMkLst>
      <pc:sldChg chg="addSp delSp modSp mod">
        <pc:chgData name="Gabriel Quintella" userId="0401f16030b3bbcc" providerId="LiveId" clId="{77BC5E16-BA1B-433E-B915-B0C66FF5AC5F}" dt="2024-02-08T03:18:03.546" v="2768" actId="1076"/>
        <pc:sldMkLst>
          <pc:docMk/>
          <pc:sldMk cId="0" sldId="258"/>
        </pc:sldMkLst>
        <pc:spChg chg="del">
          <ac:chgData name="Gabriel Quintella" userId="0401f16030b3bbcc" providerId="LiveId" clId="{77BC5E16-BA1B-433E-B915-B0C66FF5AC5F}" dt="2024-02-08T00:26:41.247" v="1132" actId="478"/>
          <ac:spMkLst>
            <pc:docMk/>
            <pc:sldMk cId="0" sldId="258"/>
            <ac:spMk id="4" creationId="{327E525C-0F6A-F94E-8853-E88B38C6DE1D}"/>
          </ac:spMkLst>
        </pc:spChg>
        <pc:spChg chg="mod">
          <ac:chgData name="Gabriel Quintella" userId="0401f16030b3bbcc" providerId="LiveId" clId="{77BC5E16-BA1B-433E-B915-B0C66FF5AC5F}" dt="2024-02-08T00:26:39.358" v="1131" actId="1038"/>
          <ac:spMkLst>
            <pc:docMk/>
            <pc:sldMk cId="0" sldId="258"/>
            <ac:spMk id="9" creationId="{D4F94587-3FD5-0EB5-BC3D-B5DA6991B23B}"/>
          </ac:spMkLst>
        </pc:spChg>
        <pc:spChg chg="mod">
          <ac:chgData name="Gabriel Quintella" userId="0401f16030b3bbcc" providerId="LiveId" clId="{77BC5E16-BA1B-433E-B915-B0C66FF5AC5F}" dt="2024-02-08T03:14:42.200" v="2750" actId="20577"/>
          <ac:spMkLst>
            <pc:docMk/>
            <pc:sldMk cId="0" sldId="258"/>
            <ac:spMk id="55" creationId="{00000000-0000-0000-0000-000000000000}"/>
          </ac:spMkLst>
        </pc:sp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2" creationId="{6BC76755-1AF4-3B6D-C750-FA7E84D91757}"/>
          </ac:picMkLst>
        </pc:pic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3" creationId="{989538A7-ED39-9B07-1187-81284F557FA6}"/>
          </ac:picMkLst>
        </pc:picChg>
        <pc:picChg chg="add mod">
          <ac:chgData name="Gabriel Quintella" userId="0401f16030b3bbcc" providerId="LiveId" clId="{77BC5E16-BA1B-433E-B915-B0C66FF5AC5F}" dt="2024-02-08T00:26:10.135" v="1038" actId="571"/>
          <ac:picMkLst>
            <pc:docMk/>
            <pc:sldMk cId="0" sldId="258"/>
            <ac:picMk id="5" creationId="{6D156508-7665-1B1F-913F-D09C893A1639}"/>
          </ac:picMkLst>
        </pc:picChg>
        <pc:picChg chg="add mod ord">
          <ac:chgData name="Gabriel Quintella" userId="0401f16030b3bbcc" providerId="LiveId" clId="{77BC5E16-BA1B-433E-B915-B0C66FF5AC5F}" dt="2024-02-08T00:27:09.146" v="1151" actId="1035"/>
          <ac:picMkLst>
            <pc:docMk/>
            <pc:sldMk cId="0" sldId="258"/>
            <ac:picMk id="7" creationId="{17291027-5351-865D-F537-57C7F2B70090}"/>
          </ac:picMkLst>
        </pc:picChg>
        <pc:picChg chg="del">
          <ac:chgData name="Gabriel Quintella" userId="0401f16030b3bbcc" providerId="LiveId" clId="{77BC5E16-BA1B-433E-B915-B0C66FF5AC5F}" dt="2024-02-08T00:25:55.816" v="973" actId="478"/>
          <ac:picMkLst>
            <pc:docMk/>
            <pc:sldMk cId="0" sldId="258"/>
            <ac:picMk id="21" creationId="{1376DD88-C049-2C97-0426-DCA2DE0E122A}"/>
          </ac:picMkLst>
        </pc:picChg>
        <pc:picChg chg="mod">
          <ac:chgData name="Gabriel Quintella" userId="0401f16030b3bbcc" providerId="LiveId" clId="{77BC5E16-BA1B-433E-B915-B0C66FF5AC5F}" dt="2024-02-08T00:26:16.020" v="1090" actId="1038"/>
          <ac:picMkLst>
            <pc:docMk/>
            <pc:sldMk cId="0" sldId="258"/>
            <ac:picMk id="23" creationId="{605A52AD-E32C-D1F2-4E58-885AA8084D2E}"/>
          </ac:picMkLst>
        </pc:picChg>
        <pc:picChg chg="del">
          <ac:chgData name="Gabriel Quintella" userId="0401f16030b3bbcc" providerId="LiveId" clId="{77BC5E16-BA1B-433E-B915-B0C66FF5AC5F}" dt="2024-02-08T00:26:19.878" v="1091" actId="478"/>
          <ac:picMkLst>
            <pc:docMk/>
            <pc:sldMk cId="0" sldId="258"/>
            <ac:picMk id="31" creationId="{C5964954-84C7-ECD2-794F-3C5AB65F2BAE}"/>
          </ac:picMkLst>
        </pc:picChg>
        <pc:picChg chg="mod">
          <ac:chgData name="Gabriel Quintella" userId="0401f16030b3bbcc" providerId="LiveId" clId="{77BC5E16-BA1B-433E-B915-B0C66FF5AC5F}" dt="2024-02-08T03:18:03.546" v="2768" actId="1076"/>
          <ac:picMkLst>
            <pc:docMk/>
            <pc:sldMk cId="0" sldId="258"/>
            <ac:picMk id="58" creationId="{00000000-0000-0000-0000-000000000000}"/>
          </ac:picMkLst>
        </pc:picChg>
        <pc:picChg chg="mod">
          <ac:chgData name="Gabriel Quintella" userId="0401f16030b3bbcc" providerId="LiveId" clId="{77BC5E16-BA1B-433E-B915-B0C66FF5AC5F}" dt="2024-02-08T03:17:59.659" v="2767" actId="1076"/>
          <ac:picMkLst>
            <pc:docMk/>
            <pc:sldMk cId="0" sldId="258"/>
            <ac:picMk id="59" creationId="{00000000-0000-0000-0000-000000000000}"/>
          </ac:picMkLst>
        </pc:picChg>
        <pc:picChg chg="del">
          <ac:chgData name="Gabriel Quintella" userId="0401f16030b3bbcc" providerId="LiveId" clId="{77BC5E16-BA1B-433E-B915-B0C66FF5AC5F}" dt="2024-02-08T00:25:58.228" v="974" actId="478"/>
          <ac:picMkLst>
            <pc:docMk/>
            <pc:sldMk cId="0" sldId="258"/>
            <ac:picMk id="1026" creationId="{310F8E3C-7B4D-B548-7405-E7190F2A0BFA}"/>
          </ac:picMkLst>
        </pc:picChg>
        <pc:picChg chg="add mod">
          <ac:chgData name="Gabriel Quintella" userId="0401f16030b3bbcc" providerId="LiveId" clId="{77BC5E16-BA1B-433E-B915-B0C66FF5AC5F}" dt="2024-02-08T03:16:18.142" v="2757" actId="1076"/>
          <ac:picMkLst>
            <pc:docMk/>
            <pc:sldMk cId="0" sldId="258"/>
            <ac:picMk id="7170" creationId="{6A983DD8-255B-E3EB-4746-25A3D5FFD577}"/>
          </ac:picMkLst>
        </pc:picChg>
        <pc:picChg chg="add mod">
          <ac:chgData name="Gabriel Quintella" userId="0401f16030b3bbcc" providerId="LiveId" clId="{77BC5E16-BA1B-433E-B915-B0C66FF5AC5F}" dt="2024-02-08T03:17:06.988" v="2760" actId="1076"/>
          <ac:picMkLst>
            <pc:docMk/>
            <pc:sldMk cId="0" sldId="258"/>
            <ac:picMk id="7172" creationId="{4B694169-F68F-3770-F859-428BFA962ABA}"/>
          </ac:picMkLst>
        </pc:picChg>
        <pc:picChg chg="add mod">
          <ac:chgData name="Gabriel Quintella" userId="0401f16030b3bbcc" providerId="LiveId" clId="{77BC5E16-BA1B-433E-B915-B0C66FF5AC5F}" dt="2024-02-08T03:17:30.990" v="2763" actId="1076"/>
          <ac:picMkLst>
            <pc:docMk/>
            <pc:sldMk cId="0" sldId="258"/>
            <ac:picMk id="7174" creationId="{4B02EB9A-E09B-C90B-6D36-F34BD5F79950}"/>
          </ac:picMkLst>
        </pc:picChg>
        <pc:picChg chg="add mod">
          <ac:chgData name="Gabriel Quintella" userId="0401f16030b3bbcc" providerId="LiveId" clId="{77BC5E16-BA1B-433E-B915-B0C66FF5AC5F}" dt="2024-02-08T03:17:56.732" v="2766" actId="1076"/>
          <ac:picMkLst>
            <pc:docMk/>
            <pc:sldMk cId="0" sldId="258"/>
            <ac:picMk id="7176" creationId="{DFDF1EF7-779B-C5C9-9B68-E7C2141E280F}"/>
          </ac:picMkLst>
        </pc:picChg>
      </pc:sldChg>
      <pc:sldChg chg="modSp mod">
        <pc:chgData name="Gabriel Quintella" userId="0401f16030b3bbcc" providerId="LiveId" clId="{77BC5E16-BA1B-433E-B915-B0C66FF5AC5F}" dt="2024-02-08T03:06:55.153" v="2321" actId="20577"/>
        <pc:sldMkLst>
          <pc:docMk/>
          <pc:sldMk cId="0" sldId="259"/>
        </pc:sldMkLst>
        <pc:spChg chg="mod">
          <ac:chgData name="Gabriel Quintella" userId="0401f16030b3bbcc" providerId="LiveId" clId="{77BC5E16-BA1B-433E-B915-B0C66FF5AC5F}" dt="2024-02-08T03:06:55.153" v="2321" actId="20577"/>
          <ac:spMkLst>
            <pc:docMk/>
            <pc:sldMk cId="0" sldId="259"/>
            <ac:spMk id="68" creationId="{00000000-0000-0000-0000-000000000000}"/>
          </ac:spMkLst>
        </pc:spChg>
      </pc:sldChg>
      <pc:sldChg chg="del mod modShow">
        <pc:chgData name="Gabriel Quintella" userId="0401f16030b3bbcc" providerId="LiveId" clId="{77BC5E16-BA1B-433E-B915-B0C66FF5AC5F}" dt="2024-02-08T03:30:33.466" v="2839" actId="2696"/>
        <pc:sldMkLst>
          <pc:docMk/>
          <pc:sldMk cId="0" sldId="260"/>
        </pc:sldMkLst>
      </pc:sldChg>
      <pc:sldChg chg="addSp delSp modSp mod">
        <pc:chgData name="Gabriel Quintella" userId="0401f16030b3bbcc" providerId="LiveId" clId="{77BC5E16-BA1B-433E-B915-B0C66FF5AC5F}" dt="2024-02-08T03:33:15.829" v="2850" actId="478"/>
        <pc:sldMkLst>
          <pc:docMk/>
          <pc:sldMk cId="3615291745" sldId="262"/>
        </pc:sldMkLst>
        <pc:spChg chg="mod">
          <ac:chgData name="Gabriel Quintella" userId="0401f16030b3bbcc" providerId="LiveId" clId="{77BC5E16-BA1B-433E-B915-B0C66FF5AC5F}" dt="2024-02-08T03:29:08.016" v="2790" actId="14100"/>
          <ac:spMkLst>
            <pc:docMk/>
            <pc:sldMk cId="3615291745" sldId="262"/>
            <ac:spMk id="23" creationId="{85AD0710-B0F2-04C4-C9C5-C770383D0DF0}"/>
          </ac:spMkLst>
        </pc:spChg>
        <pc:spChg chg="add del">
          <ac:chgData name="Gabriel Quintella" userId="0401f16030b3bbcc" providerId="LiveId" clId="{77BC5E16-BA1B-433E-B915-B0C66FF5AC5F}" dt="2024-02-08T03:29:55.746" v="2793" actId="478"/>
          <ac:spMkLst>
            <pc:docMk/>
            <pc:sldMk cId="3615291745" sldId="262"/>
            <ac:spMk id="27" creationId="{82DDC2B8-84AE-E477-24C0-B755747B1B6A}"/>
          </ac:spMkLst>
        </pc:spChg>
        <pc:spChg chg="del mod">
          <ac:chgData name="Gabriel Quintella" userId="0401f16030b3bbcc" providerId="LiveId" clId="{77BC5E16-BA1B-433E-B915-B0C66FF5AC5F}" dt="2024-02-08T03:30:07.989" v="2796" actId="478"/>
          <ac:spMkLst>
            <pc:docMk/>
            <pc:sldMk cId="3615291745" sldId="262"/>
            <ac:spMk id="28" creationId="{1356E97B-05FB-CA64-9CBE-39C651DB1A73}"/>
          </ac:spMkLst>
        </pc:spChg>
        <pc:picChg chg="mod">
          <ac:chgData name="Gabriel Quintella" userId="0401f16030b3bbcc" providerId="LiveId" clId="{77BC5E16-BA1B-433E-B915-B0C66FF5AC5F}" dt="2024-02-08T03:30:17.612" v="2838" actId="1036"/>
          <ac:picMkLst>
            <pc:docMk/>
            <pc:sldMk cId="3615291745" sldId="262"/>
            <ac:picMk id="21" creationId="{BA846A3E-9A6B-357E-D702-611C7BFBA42B}"/>
          </ac:picMkLst>
        </pc:picChg>
        <pc:picChg chg="add del">
          <ac:chgData name="Gabriel Quintella" userId="0401f16030b3bbcc" providerId="LiveId" clId="{77BC5E16-BA1B-433E-B915-B0C66FF5AC5F}" dt="2024-02-08T03:30:10.766" v="2797" actId="478"/>
          <ac:picMkLst>
            <pc:docMk/>
            <pc:sldMk cId="3615291745" sldId="262"/>
            <ac:picMk id="22" creationId="{C1CBF190-DD4C-7EF6-CD3A-198EE6D8431A}"/>
          </ac:picMkLst>
        </pc:picChg>
        <pc:picChg chg="add del mod">
          <ac:chgData name="Gabriel Quintella" userId="0401f16030b3bbcc" providerId="LiveId" clId="{77BC5E16-BA1B-433E-B915-B0C66FF5AC5F}" dt="2024-02-08T03:31:31.996" v="2843" actId="478"/>
          <ac:picMkLst>
            <pc:docMk/>
            <pc:sldMk cId="3615291745" sldId="262"/>
            <ac:picMk id="9218" creationId="{71240202-503D-2DC7-8AE8-0CB96392B4FD}"/>
          </ac:picMkLst>
        </pc:picChg>
        <pc:picChg chg="add del mod">
          <ac:chgData name="Gabriel Quintella" userId="0401f16030b3bbcc" providerId="LiveId" clId="{77BC5E16-BA1B-433E-B915-B0C66FF5AC5F}" dt="2024-02-08T03:33:15.829" v="2850" actId="478"/>
          <ac:picMkLst>
            <pc:docMk/>
            <pc:sldMk cId="3615291745" sldId="262"/>
            <ac:picMk id="9220" creationId="{20BB32B3-E5A8-36A3-28BB-0E695D56876C}"/>
          </ac:picMkLst>
        </pc:picChg>
      </pc:sldChg>
      <pc:sldChg chg="addSp delSp modSp mod modAnim">
        <pc:chgData name="Gabriel Quintella" userId="0401f16030b3bbcc" providerId="LiveId" clId="{77BC5E16-BA1B-433E-B915-B0C66FF5AC5F}" dt="2024-02-07T01:02:39.607" v="895" actId="20577"/>
        <pc:sldMkLst>
          <pc:docMk/>
          <pc:sldMk cId="730038581" sldId="264"/>
        </pc:sldMkLst>
        <pc:spChg chg="add del mod">
          <ac:chgData name="Gabriel Quintella" userId="0401f16030b3bbcc" providerId="LiveId" clId="{77BC5E16-BA1B-433E-B915-B0C66FF5AC5F}" dt="2024-02-06T22:22:45.929" v="25" actId="478"/>
          <ac:spMkLst>
            <pc:docMk/>
            <pc:sldMk cId="730038581" sldId="264"/>
            <ac:spMk id="3" creationId="{64EBB0F5-81B2-F022-2CB6-9C48BFC817D1}"/>
          </ac:spMkLst>
        </pc:spChg>
        <pc:spChg chg="add del mod">
          <ac:chgData name="Gabriel Quintella" userId="0401f16030b3bbcc" providerId="LiveId" clId="{77BC5E16-BA1B-433E-B915-B0C66FF5AC5F}" dt="2024-02-06T22:38:49.076" v="151" actId="478"/>
          <ac:spMkLst>
            <pc:docMk/>
            <pc:sldMk cId="730038581" sldId="264"/>
            <ac:spMk id="5" creationId="{9CC4A8F5-815D-12C0-3F51-C2B8DDFE7919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0" creationId="{B3FCAA4E-253C-442B-4064-A422238CFE62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1" creationId="{1D6880F7-67BD-F814-F78E-986D4472AEAF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2" creationId="{9F2F96AB-C3AE-2C39-98A2-7C2CEDAC988B}"/>
          </ac:spMkLst>
        </pc:spChg>
        <pc:spChg chg="add mod">
          <ac:chgData name="Gabriel Quintella" userId="0401f16030b3bbcc" providerId="LiveId" clId="{77BC5E16-BA1B-433E-B915-B0C66FF5AC5F}" dt="2024-02-06T22:39:08.330" v="154" actId="14100"/>
          <ac:spMkLst>
            <pc:docMk/>
            <pc:sldMk cId="730038581" sldId="264"/>
            <ac:spMk id="24" creationId="{D182F788-5BF1-1453-EBDE-CCC419769DB0}"/>
          </ac:spMkLst>
        </pc:spChg>
        <pc:spChg chg="add mod">
          <ac:chgData name="Gabriel Quintella" userId="0401f16030b3bbcc" providerId="LiveId" clId="{77BC5E16-BA1B-433E-B915-B0C66FF5AC5F}" dt="2024-02-07T01:02:39.607" v="895" actId="20577"/>
          <ac:spMkLst>
            <pc:docMk/>
            <pc:sldMk cId="730038581" sldId="264"/>
            <ac:spMk id="29" creationId="{4BDED7E6-5FD0-F045-0D98-720BB6B963AB}"/>
          </ac:spMkLst>
        </pc:spChg>
        <pc:spChg chg="mod">
          <ac:chgData name="Gabriel Quintella" userId="0401f16030b3bbcc" providerId="LiveId" clId="{77BC5E16-BA1B-433E-B915-B0C66FF5AC5F}" dt="2024-02-06T22:22:39.479" v="23" actId="404"/>
          <ac:spMkLst>
            <pc:docMk/>
            <pc:sldMk cId="730038581" sldId="264"/>
            <ac:spMk id="74" creationId="{00000000-0000-0000-0000-000000000000}"/>
          </ac:spMkLst>
        </pc:spChg>
        <pc:spChg chg="add del">
          <ac:chgData name="Gabriel Quintella" userId="0401f16030b3bbcc" providerId="LiveId" clId="{77BC5E16-BA1B-433E-B915-B0C66FF5AC5F}" dt="2024-02-06T22:38:46.318" v="150" actId="478"/>
          <ac:spMkLst>
            <pc:docMk/>
            <pc:sldMk cId="730038581" sldId="264"/>
            <ac:spMk id="75" creationId="{00000000-0000-0000-0000-000000000000}"/>
          </ac:spMkLst>
        </pc:sp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6" creationId="{D9E15BF4-E58D-6305-15B0-05064F133571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7" creationId="{D6725456-69DA-ACA9-DDAC-AD856059B77A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8" creationId="{42D40FFB-E84F-415E-39D3-ACCBBF2DF806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9" creationId="{6320DD99-85D1-1976-851B-A1F7D3442487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0" creationId="{71A1D196-D373-B39D-972C-C4528AAF2491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1" creationId="{656006D9-D9AB-A600-B85B-2830FFBB598C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2" creationId="{4A85571E-3F8C-6884-10CA-DDA94B70411B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8" creationId="{E7742C2F-0013-2258-1C7F-1053CCF7CF04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19" creationId="{ABD04047-D368-C4E9-4BEA-066D83B43D6C}"/>
          </ac:picMkLst>
        </pc:picChg>
        <pc:picChg chg="add mod">
          <ac:chgData name="Gabriel Quintella" userId="0401f16030b3bbcc" providerId="LiveId" clId="{77BC5E16-BA1B-433E-B915-B0C66FF5AC5F}" dt="2024-02-06T22:39:08.330" v="154" actId="14100"/>
          <ac:picMkLst>
            <pc:docMk/>
            <pc:sldMk cId="730038581" sldId="264"/>
            <ac:picMk id="23" creationId="{DB76DF5A-51E7-6549-66AF-44A016675145}"/>
          </ac:picMkLst>
        </pc:picChg>
        <pc:picChg chg="add del mod">
          <ac:chgData name="Gabriel Quintella" userId="0401f16030b3bbcc" providerId="LiveId" clId="{77BC5E16-BA1B-433E-B915-B0C66FF5AC5F}" dt="2024-02-06T22:46:59.706" v="158" actId="478"/>
          <ac:picMkLst>
            <pc:docMk/>
            <pc:sldMk cId="730038581" sldId="264"/>
            <ac:picMk id="26" creationId="{E76E090F-118E-5410-416F-CBBA8A7D3038}"/>
          </ac:picMkLst>
        </pc:picChg>
        <pc:picChg chg="add mod ord">
          <ac:chgData name="Gabriel Quintella" userId="0401f16030b3bbcc" providerId="LiveId" clId="{77BC5E16-BA1B-433E-B915-B0C66FF5AC5F}" dt="2024-02-07T00:03:53.903" v="355" actId="1076"/>
          <ac:picMkLst>
            <pc:docMk/>
            <pc:sldMk cId="730038581" sldId="264"/>
            <ac:picMk id="28" creationId="{88121D2A-A763-C313-8934-7849F40407A9}"/>
          </ac:picMkLst>
        </pc:picChg>
        <pc:picChg chg="add mod">
          <ac:chgData name="Gabriel Quintella" userId="0401f16030b3bbcc" providerId="LiveId" clId="{77BC5E16-BA1B-433E-B915-B0C66FF5AC5F}" dt="2024-02-07T00:28:46.176" v="775" actId="1076"/>
          <ac:picMkLst>
            <pc:docMk/>
            <pc:sldMk cId="730038581" sldId="264"/>
            <ac:picMk id="30" creationId="{640AD450-F84D-5FF6-7BAC-D7256CFF96D5}"/>
          </ac:picMkLst>
        </pc:picChg>
        <pc:picChg chg="add mod">
          <ac:chgData name="Gabriel Quintella" userId="0401f16030b3bbcc" providerId="LiveId" clId="{77BC5E16-BA1B-433E-B915-B0C66FF5AC5F}" dt="2024-02-07T00:28:51.136" v="777" actId="1076"/>
          <ac:picMkLst>
            <pc:docMk/>
            <pc:sldMk cId="730038581" sldId="264"/>
            <ac:picMk id="31" creationId="{ADC37D7C-5BDE-D8F5-679F-AFFEF09B90B3}"/>
          </ac:picMkLst>
        </pc:picChg>
        <pc:picChg chg="add mod">
          <ac:chgData name="Gabriel Quintella" userId="0401f16030b3bbcc" providerId="LiveId" clId="{77BC5E16-BA1B-433E-B915-B0C66FF5AC5F}" dt="2024-02-07T00:23:26.726" v="755" actId="1076"/>
          <ac:picMkLst>
            <pc:docMk/>
            <pc:sldMk cId="730038581" sldId="264"/>
            <ac:picMk id="3074" creationId="{42B74883-C52F-46AE-B7C1-A91A309E0DE5}"/>
          </ac:picMkLst>
        </pc:picChg>
        <pc:picChg chg="add mod">
          <ac:chgData name="Gabriel Quintella" userId="0401f16030b3bbcc" providerId="LiveId" clId="{77BC5E16-BA1B-433E-B915-B0C66FF5AC5F}" dt="2024-02-07T00:25:34.146" v="759" actId="1076"/>
          <ac:picMkLst>
            <pc:docMk/>
            <pc:sldMk cId="730038581" sldId="264"/>
            <ac:picMk id="3076" creationId="{2DF4253A-D5E4-82E5-F8EF-D9F2F572D20C}"/>
          </ac:picMkLst>
        </pc:picChg>
        <pc:picChg chg="add mod">
          <ac:chgData name="Gabriel Quintella" userId="0401f16030b3bbcc" providerId="LiveId" clId="{77BC5E16-BA1B-433E-B915-B0C66FF5AC5F}" dt="2024-02-07T00:27:12.316" v="767" actId="166"/>
          <ac:picMkLst>
            <pc:docMk/>
            <pc:sldMk cId="730038581" sldId="264"/>
            <ac:picMk id="3078" creationId="{A9ECFEF0-2C67-1F1B-5DC0-9649DD4E61DA}"/>
          </ac:picMkLst>
        </pc:picChg>
        <pc:picChg chg="add mod">
          <ac:chgData name="Gabriel Quintella" userId="0401f16030b3bbcc" providerId="LiveId" clId="{77BC5E16-BA1B-433E-B915-B0C66FF5AC5F}" dt="2024-02-07T00:27:06.458" v="766" actId="167"/>
          <ac:picMkLst>
            <pc:docMk/>
            <pc:sldMk cId="730038581" sldId="264"/>
            <ac:picMk id="3080" creationId="{C01B8714-EA78-677B-736F-B7139FF6348E}"/>
          </ac:picMkLst>
        </pc:picChg>
        <pc:picChg chg="add mod">
          <ac:chgData name="Gabriel Quintella" userId="0401f16030b3bbcc" providerId="LiveId" clId="{77BC5E16-BA1B-433E-B915-B0C66FF5AC5F}" dt="2024-02-07T00:28:38.284" v="772" actId="1076"/>
          <ac:picMkLst>
            <pc:docMk/>
            <pc:sldMk cId="730038581" sldId="264"/>
            <ac:picMk id="3082" creationId="{B0302A5A-2F50-4CF1-1517-C7D161E422DF}"/>
          </ac:picMkLst>
        </pc:picChg>
        <pc:picChg chg="add">
          <ac:chgData name="Gabriel Quintella" userId="0401f16030b3bbcc" providerId="LiveId" clId="{77BC5E16-BA1B-433E-B915-B0C66FF5AC5F}" dt="2024-02-07T00:28:39.097" v="773"/>
          <ac:picMkLst>
            <pc:docMk/>
            <pc:sldMk cId="730038581" sldId="264"/>
            <ac:picMk id="3084" creationId="{9DF82043-1CFE-1A84-596B-858B2749C149}"/>
          </ac:picMkLst>
        </pc:pic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3" creationId="{BA413C8F-9757-C174-79C1-FC8B027178C6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4" creationId="{36C9FBC5-322E-B6E0-5CB0-0D6A36EE1610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5" creationId="{0FE477C0-B904-0E89-5505-80B4DFE038F1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6" creationId="{4CE9A272-DD05-4741-AB01-1D52AE0E56AD}"/>
          </ac:cxnSpMkLst>
        </pc:cxnChg>
        <pc:cxnChg chg="add mod">
          <ac:chgData name="Gabriel Quintella" userId="0401f16030b3bbcc" providerId="LiveId" clId="{77BC5E16-BA1B-433E-B915-B0C66FF5AC5F}" dt="2024-02-06T22:39:08.330" v="154" actId="14100"/>
          <ac:cxnSpMkLst>
            <pc:docMk/>
            <pc:sldMk cId="730038581" sldId="264"/>
            <ac:cxnSpMk id="17" creationId="{9E09F349-9276-5C7F-6834-ACA128BF886F}"/>
          </ac:cxnSpMkLst>
        </pc:cxnChg>
      </pc:sldChg>
      <pc:sldChg chg="addSp delSp modSp mod">
        <pc:chgData name="Gabriel Quintella" userId="0401f16030b3bbcc" providerId="LiveId" clId="{77BC5E16-BA1B-433E-B915-B0C66FF5AC5F}" dt="2024-02-06T22:28:02.817" v="70" actId="167"/>
        <pc:sldMkLst>
          <pc:docMk/>
          <pc:sldMk cId="4111852523" sldId="265"/>
        </pc:sldMkLst>
        <pc:spChg chg="add del mod">
          <ac:chgData name="Gabriel Quintella" userId="0401f16030b3bbcc" providerId="LiveId" clId="{77BC5E16-BA1B-433E-B915-B0C66FF5AC5F}" dt="2024-02-06T22:23:00.627" v="47" actId="478"/>
          <ac:spMkLst>
            <pc:docMk/>
            <pc:sldMk cId="4111852523" sldId="265"/>
            <ac:spMk id="3" creationId="{CDAC6081-4554-4969-DAC3-A8AB7E0FE7EE}"/>
          </ac:spMkLst>
        </pc:spChg>
        <pc:spChg chg="mod">
          <ac:chgData name="Gabriel Quintella" userId="0401f16030b3bbcc" providerId="LiveId" clId="{77BC5E16-BA1B-433E-B915-B0C66FF5AC5F}" dt="2024-02-06T22:22:54.016" v="45" actId="20577"/>
          <ac:spMkLst>
            <pc:docMk/>
            <pc:sldMk cId="4111852523" sldId="265"/>
            <ac:spMk id="74" creationId="{00000000-0000-0000-0000-000000000000}"/>
          </ac:spMkLst>
        </pc:spChg>
        <pc:spChg chg="del">
          <ac:chgData name="Gabriel Quintella" userId="0401f16030b3bbcc" providerId="LiveId" clId="{77BC5E16-BA1B-433E-B915-B0C66FF5AC5F}" dt="2024-02-06T22:22:57.488" v="46" actId="478"/>
          <ac:spMkLst>
            <pc:docMk/>
            <pc:sldMk cId="4111852523" sldId="265"/>
            <ac:spMk id="75" creationId="{00000000-0000-0000-0000-000000000000}"/>
          </ac:spMkLst>
        </pc:spChg>
        <pc:picChg chg="add mod ord">
          <ac:chgData name="Gabriel Quintella" userId="0401f16030b3bbcc" providerId="LiveId" clId="{77BC5E16-BA1B-433E-B915-B0C66FF5AC5F}" dt="2024-02-06T22:28:02.817" v="70" actId="167"/>
          <ac:picMkLst>
            <pc:docMk/>
            <pc:sldMk cId="4111852523" sldId="265"/>
            <ac:picMk id="5" creationId="{588FAC81-3143-1749-AA02-18804ECFB578}"/>
          </ac:picMkLst>
        </pc:picChg>
      </pc:sldChg>
      <pc:sldChg chg="addSp delSp modSp add mod modAnim">
        <pc:chgData name="Gabriel Quintella" userId="0401f16030b3bbcc" providerId="LiveId" clId="{77BC5E16-BA1B-433E-B915-B0C66FF5AC5F}" dt="2024-02-07T00:32:16.050" v="846" actId="1076"/>
        <pc:sldMkLst>
          <pc:docMk/>
          <pc:sldMk cId="3442819408" sldId="266"/>
        </pc:sldMkLst>
        <pc:spChg chg="add mod">
          <ac:chgData name="Gabriel Quintella" userId="0401f16030b3bbcc" providerId="LiveId" clId="{77BC5E16-BA1B-433E-B915-B0C66FF5AC5F}" dt="2024-02-07T00:31:49.330" v="841" actId="1035"/>
          <ac:spMkLst>
            <pc:docMk/>
            <pc:sldMk cId="3442819408" sldId="266"/>
            <ac:spMk id="7" creationId="{01BA7D36-27EA-56ED-FE45-EAD63940F8BF}"/>
          </ac:spMkLst>
        </pc:spChg>
        <pc:spChg chg="add mod">
          <ac:chgData name="Gabriel Quintella" userId="0401f16030b3bbcc" providerId="LiveId" clId="{77BC5E16-BA1B-433E-B915-B0C66FF5AC5F}" dt="2024-02-07T00:32:16.050" v="846" actId="1076"/>
          <ac:spMkLst>
            <pc:docMk/>
            <pc:sldMk cId="3442819408" sldId="266"/>
            <ac:spMk id="8" creationId="{6DDF5C7F-427E-2686-303D-CE1360CBDF8A}"/>
          </ac:spMkLst>
        </pc:spChg>
        <pc:spChg chg="mod">
          <ac:chgData name="Gabriel Quintella" userId="0401f16030b3bbcc" providerId="LiveId" clId="{77BC5E16-BA1B-433E-B915-B0C66FF5AC5F}" dt="2024-02-06T22:30:24.790" v="126" actId="20577"/>
          <ac:spMkLst>
            <pc:docMk/>
            <pc:sldMk cId="3442819408" sldId="266"/>
            <ac:spMk id="74" creationId="{182B2209-71E5-C56C-2C05-397AA1CCEAE7}"/>
          </ac:spMkLst>
        </pc:spChg>
        <pc:picChg chg="add del mod">
          <ac:chgData name="Gabriel Quintella" userId="0401f16030b3bbcc" providerId="LiveId" clId="{77BC5E16-BA1B-433E-B915-B0C66FF5AC5F}" dt="2024-02-06T22:26:44.801" v="56" actId="478"/>
          <ac:picMkLst>
            <pc:docMk/>
            <pc:sldMk cId="3442819408" sldId="266"/>
            <ac:picMk id="3" creationId="{E9815109-B671-B578-C42B-CBBDDB6E539C}"/>
          </ac:picMkLst>
        </pc:picChg>
        <pc:picChg chg="del">
          <ac:chgData name="Gabriel Quintella" userId="0401f16030b3bbcc" providerId="LiveId" clId="{77BC5E16-BA1B-433E-B915-B0C66FF5AC5F}" dt="2024-02-06T22:25:19.570" v="52" actId="478"/>
          <ac:picMkLst>
            <pc:docMk/>
            <pc:sldMk cId="3442819408" sldId="266"/>
            <ac:picMk id="5" creationId="{8FACA5E8-4860-A1C1-CC77-BDC5D1970C9A}"/>
          </ac:picMkLst>
        </pc:picChg>
        <pc:picChg chg="add mod ord">
          <ac:chgData name="Gabriel Quintella" userId="0401f16030b3bbcc" providerId="LiveId" clId="{77BC5E16-BA1B-433E-B915-B0C66FF5AC5F}" dt="2024-02-06T22:29:29.681" v="78" actId="167"/>
          <ac:picMkLst>
            <pc:docMk/>
            <pc:sldMk cId="3442819408" sldId="266"/>
            <ac:picMk id="6" creationId="{7E708290-EEB4-4478-FA1B-DB07CB169895}"/>
          </ac:picMkLst>
        </pc:picChg>
        <pc:picChg chg="add mod">
          <ac:chgData name="Gabriel Quintella" userId="0401f16030b3bbcc" providerId="LiveId" clId="{77BC5E16-BA1B-433E-B915-B0C66FF5AC5F}" dt="2024-02-07T00:31:11.022" v="782" actId="14100"/>
          <ac:picMkLst>
            <pc:docMk/>
            <pc:sldMk cId="3442819408" sldId="266"/>
            <ac:picMk id="4098" creationId="{5B4C53A3-D511-6550-9293-CE9C805771AD}"/>
          </ac:picMkLst>
        </pc:picChg>
      </pc:sldChg>
      <pc:sldChg chg="addSp delSp modSp add mod delAnim modAnim">
        <pc:chgData name="Gabriel Quintella" userId="0401f16030b3bbcc" providerId="LiveId" clId="{77BC5E16-BA1B-433E-B915-B0C66FF5AC5F}" dt="2024-02-08T00:52:14.820" v="1283" actId="20577"/>
        <pc:sldMkLst>
          <pc:docMk/>
          <pc:sldMk cId="1811148009" sldId="267"/>
        </pc:sldMkLst>
        <pc:spChg chg="add del">
          <ac:chgData name="Gabriel Quintella" userId="0401f16030b3bbcc" providerId="LiveId" clId="{77BC5E16-BA1B-433E-B915-B0C66FF5AC5F}" dt="2024-02-06T22:32:45.798" v="128" actId="22"/>
          <ac:spMkLst>
            <pc:docMk/>
            <pc:sldMk cId="1811148009" sldId="267"/>
            <ac:spMk id="5" creationId="{7978EC29-E8C3-F288-13E5-ECC43F032C78}"/>
          </ac:spMkLst>
        </pc:spChg>
        <pc:spChg chg="mod">
          <ac:chgData name="Gabriel Quintella" userId="0401f16030b3bbcc" providerId="LiveId" clId="{77BC5E16-BA1B-433E-B915-B0C66FF5AC5F}" dt="2024-02-08T00:52:14.820" v="1283" actId="20577"/>
          <ac:spMkLst>
            <pc:docMk/>
            <pc:sldMk cId="1811148009" sldId="267"/>
            <ac:spMk id="74" creationId="{7C4B1BC2-8867-89D3-7976-83B0BF10D3E2}"/>
          </ac:spMkLst>
        </pc:spChg>
        <pc:picChg chg="add del mod">
          <ac:chgData name="Gabriel Quintella" userId="0401f16030b3bbcc" providerId="LiveId" clId="{77BC5E16-BA1B-433E-B915-B0C66FF5AC5F}" dt="2024-02-06T22:36:10.445" v="139" actId="478"/>
          <ac:picMkLst>
            <pc:docMk/>
            <pc:sldMk cId="1811148009" sldId="267"/>
            <ac:picMk id="3" creationId="{17652F16-BB47-4143-5BAB-ABCFEC943A61}"/>
          </ac:picMkLst>
        </pc:picChg>
        <pc:picChg chg="del">
          <ac:chgData name="Gabriel Quintella" userId="0401f16030b3bbcc" providerId="LiveId" clId="{77BC5E16-BA1B-433E-B915-B0C66FF5AC5F}" dt="2024-02-06T22:29:03.886" v="72" actId="478"/>
          <ac:picMkLst>
            <pc:docMk/>
            <pc:sldMk cId="1811148009" sldId="267"/>
            <ac:picMk id="6" creationId="{9CA1DEBB-503C-5356-B553-346DC778BDCF}"/>
          </ac:picMkLst>
        </pc:picChg>
        <pc:picChg chg="add del mod ord">
          <ac:chgData name="Gabriel Quintella" userId="0401f16030b3bbcc" providerId="LiveId" clId="{77BC5E16-BA1B-433E-B915-B0C66FF5AC5F}" dt="2024-02-08T00:39:42.647" v="1152" actId="478"/>
          <ac:picMkLst>
            <pc:docMk/>
            <pc:sldMk cId="1811148009" sldId="267"/>
            <ac:picMk id="14" creationId="{1A9CC8A7-B2B1-07FA-5D0A-33D2AE1BB9E3}"/>
          </ac:picMkLst>
        </pc:picChg>
        <pc:picChg chg="add mod ord">
          <ac:chgData name="Gabriel Quintella" userId="0401f16030b3bbcc" providerId="LiveId" clId="{77BC5E16-BA1B-433E-B915-B0C66FF5AC5F}" dt="2024-02-08T00:39:59.303" v="1156" actId="1076"/>
          <ac:picMkLst>
            <pc:docMk/>
            <pc:sldMk cId="1811148009" sldId="267"/>
            <ac:picMk id="16" creationId="{BA23E79E-E9FD-EFC7-1B14-737C3052F56D}"/>
          </ac:picMkLst>
        </pc:picChg>
        <pc:picChg chg="add del mod">
          <ac:chgData name="Gabriel Quintella" userId="0401f16030b3bbcc" providerId="LiveId" clId="{77BC5E16-BA1B-433E-B915-B0C66FF5AC5F}" dt="2024-02-08T00:42:56.771" v="1162" actId="478"/>
          <ac:picMkLst>
            <pc:docMk/>
            <pc:sldMk cId="1811148009" sldId="267"/>
            <ac:picMk id="17" creationId="{D9F16B55-8603-B799-039C-48B06880DA53}"/>
          </ac:picMkLst>
        </pc:picChg>
        <pc:picChg chg="add del mod">
          <ac:chgData name="Gabriel Quintella" userId="0401f16030b3bbcc" providerId="LiveId" clId="{77BC5E16-BA1B-433E-B915-B0C66FF5AC5F}" dt="2024-02-08T00:45:38.310" v="1205" actId="478"/>
          <ac:picMkLst>
            <pc:docMk/>
            <pc:sldMk cId="1811148009" sldId="267"/>
            <ac:picMk id="1026" creationId="{26BAB4B8-7994-E91E-1672-4BDDC2D6805A}"/>
          </ac:picMkLst>
        </pc:picChg>
        <pc:picChg chg="add mod">
          <ac:chgData name="Gabriel Quintella" userId="0401f16030b3bbcc" providerId="LiveId" clId="{77BC5E16-BA1B-433E-B915-B0C66FF5AC5F}" dt="2024-02-08T00:43:06.602" v="1163" actId="1076"/>
          <ac:picMkLst>
            <pc:docMk/>
            <pc:sldMk cId="1811148009" sldId="267"/>
            <ac:picMk id="1028" creationId="{74A9F077-CEA8-68EB-B683-B2B14E92CA22}"/>
          </ac:picMkLst>
        </pc:picChg>
        <pc:picChg chg="add mod">
          <ac:chgData name="Gabriel Quintella" userId="0401f16030b3bbcc" providerId="LiveId" clId="{77BC5E16-BA1B-433E-B915-B0C66FF5AC5F}" dt="2024-02-08T00:44:12.591" v="1167" actId="1076"/>
          <ac:picMkLst>
            <pc:docMk/>
            <pc:sldMk cId="1811148009" sldId="267"/>
            <ac:picMk id="1030" creationId="{6D5D8E07-FA7B-4425-6965-9972B48FD3E0}"/>
          </ac:picMkLst>
        </pc:picChg>
        <pc:cxnChg chg="add del mod">
          <ac:chgData name="Gabriel Quintella" userId="0401f16030b3bbcc" providerId="LiveId" clId="{77BC5E16-BA1B-433E-B915-B0C66FF5AC5F}" dt="2024-02-06T22:33:38.977" v="133" actId="478"/>
          <ac:cxnSpMkLst>
            <pc:docMk/>
            <pc:sldMk cId="1811148009" sldId="267"/>
            <ac:cxnSpMk id="8" creationId="{C5043026-87DF-3A9F-D0E8-975097131386}"/>
          </ac:cxnSpMkLst>
        </pc:cxnChg>
        <pc:cxnChg chg="add del mod">
          <ac:chgData name="Gabriel Quintella" userId="0401f16030b3bbcc" providerId="LiveId" clId="{77BC5E16-BA1B-433E-B915-B0C66FF5AC5F}" dt="2024-02-08T00:45:37.418" v="1204" actId="478"/>
          <ac:cxnSpMkLst>
            <pc:docMk/>
            <pc:sldMk cId="1811148009" sldId="267"/>
            <ac:cxnSpMk id="10" creationId="{6685D9DA-202E-A3B0-A9EF-BFF7F857BAC7}"/>
          </ac:cxnSpMkLst>
        </pc:cxnChg>
        <pc:cxnChg chg="add del mod">
          <ac:chgData name="Gabriel Quintella" userId="0401f16030b3bbcc" providerId="LiveId" clId="{77BC5E16-BA1B-433E-B915-B0C66FF5AC5F}" dt="2024-02-08T00:45:39.246" v="1206" actId="478"/>
          <ac:cxnSpMkLst>
            <pc:docMk/>
            <pc:sldMk cId="1811148009" sldId="267"/>
            <ac:cxnSpMk id="12" creationId="{37D5FBFC-9206-F862-EA7C-08AF81864B77}"/>
          </ac:cxnSpMkLst>
        </pc:cxnChg>
      </pc:sldChg>
      <pc:sldChg chg="addSp delSp modSp add mod delAnim modAnim">
        <pc:chgData name="Gabriel Quintella" userId="0401f16030b3bbcc" providerId="LiveId" clId="{77BC5E16-BA1B-433E-B915-B0C66FF5AC5F}" dt="2024-02-08T00:54:04.172" v="1287" actId="1076"/>
        <pc:sldMkLst>
          <pc:docMk/>
          <pc:sldMk cId="4263281708" sldId="268"/>
        </pc:sldMkLst>
        <pc:spChg chg="add del mod">
          <ac:chgData name="Gabriel Quintella" userId="0401f16030b3bbcc" providerId="LiveId" clId="{77BC5E16-BA1B-433E-B915-B0C66FF5AC5F}" dt="2024-02-07T01:20:59.827" v="896" actId="478"/>
          <ac:spMkLst>
            <pc:docMk/>
            <pc:sldMk cId="4263281708" sldId="268"/>
            <ac:spMk id="2" creationId="{A86A14B2-5C53-ADFB-07B0-F0B5ACB27CC2}"/>
          </ac:spMkLst>
        </pc:spChg>
        <pc:spChg chg="add del mod">
          <ac:chgData name="Gabriel Quintella" userId="0401f16030b3bbcc" providerId="LiveId" clId="{77BC5E16-BA1B-433E-B915-B0C66FF5AC5F}" dt="2024-02-07T01:21:04.158" v="897" actId="478"/>
          <ac:spMkLst>
            <pc:docMk/>
            <pc:sldMk cId="4263281708" sldId="268"/>
            <ac:spMk id="4" creationId="{54FF7696-ADD0-F081-7098-F8B8F83E77DE}"/>
          </ac:spMkLst>
        </pc:spChg>
        <pc:spChg chg="add">
          <ac:chgData name="Gabriel Quintella" userId="0401f16030b3bbcc" providerId="LiveId" clId="{77BC5E16-BA1B-433E-B915-B0C66FF5AC5F}" dt="2024-02-07T01:21:22.721" v="902" actId="11529"/>
          <ac:spMkLst>
            <pc:docMk/>
            <pc:sldMk cId="4263281708" sldId="268"/>
            <ac:spMk id="7" creationId="{391C4D64-EA03-5E29-D1BE-97CA43E3B1BA}"/>
          </ac:spMkLst>
        </pc:spChg>
        <pc:spChg chg="add mod">
          <ac:chgData name="Gabriel Quintella" userId="0401f16030b3bbcc" providerId="LiveId" clId="{77BC5E16-BA1B-433E-B915-B0C66FF5AC5F}" dt="2024-02-07T01:21:47.632" v="913" actId="14100"/>
          <ac:spMkLst>
            <pc:docMk/>
            <pc:sldMk cId="4263281708" sldId="268"/>
            <ac:spMk id="8" creationId="{7BF46591-DA84-797D-F7A8-6E28A02E7455}"/>
          </ac:spMkLst>
        </pc:spChg>
        <pc:spChg chg="add mod">
          <ac:chgData name="Gabriel Quintella" userId="0401f16030b3bbcc" providerId="LiveId" clId="{77BC5E16-BA1B-433E-B915-B0C66FF5AC5F}" dt="2024-02-07T01:22:08.578" v="919" actId="1076"/>
          <ac:spMkLst>
            <pc:docMk/>
            <pc:sldMk cId="4263281708" sldId="268"/>
            <ac:spMk id="9" creationId="{57E7829E-EB46-06BC-12EA-A9E2FEE7634F}"/>
          </ac:spMkLst>
        </pc:spChg>
        <pc:spChg chg="add mod">
          <ac:chgData name="Gabriel Quintella" userId="0401f16030b3bbcc" providerId="LiveId" clId="{77BC5E16-BA1B-433E-B915-B0C66FF5AC5F}" dt="2024-02-07T01:22:15.577" v="921" actId="1076"/>
          <ac:spMkLst>
            <pc:docMk/>
            <pc:sldMk cId="4263281708" sldId="268"/>
            <ac:spMk id="11" creationId="{A91CF0C3-7EDA-07A1-461F-C9BE179C0712}"/>
          </ac:spMkLst>
        </pc:spChg>
        <pc:picChg chg="add mod">
          <ac:chgData name="Gabriel Quintella" userId="0401f16030b3bbcc" providerId="LiveId" clId="{77BC5E16-BA1B-433E-B915-B0C66FF5AC5F}" dt="2024-02-07T01:21:30.302" v="907" actId="1076"/>
          <ac:picMkLst>
            <pc:docMk/>
            <pc:sldMk cId="4263281708" sldId="268"/>
            <ac:picMk id="6" creationId="{8740F6A6-7240-908D-BF09-5613A09C59E2}"/>
          </ac:picMkLst>
        </pc:picChg>
        <pc:picChg chg="del">
          <ac:chgData name="Gabriel Quintella" userId="0401f16030b3bbcc" providerId="LiveId" clId="{77BC5E16-BA1B-433E-B915-B0C66FF5AC5F}" dt="2024-02-06T23:24:17.984" v="268" actId="478"/>
          <ac:picMkLst>
            <pc:docMk/>
            <pc:sldMk cId="4263281708" sldId="268"/>
            <ac:picMk id="14" creationId="{5D5209BA-DFA9-7972-0278-244B9765CF20}"/>
          </ac:picMkLst>
        </pc:picChg>
        <pc:picChg chg="del">
          <ac:chgData name="Gabriel Quintella" userId="0401f16030b3bbcc" providerId="LiveId" clId="{77BC5E16-BA1B-433E-B915-B0C66FF5AC5F}" dt="2024-02-06T23:24:28.341" v="270" actId="478"/>
          <ac:picMkLst>
            <pc:docMk/>
            <pc:sldMk cId="4263281708" sldId="268"/>
            <ac:picMk id="1026" creationId="{7EEA7CF9-7506-233C-F4D6-D50C4A7B4A7D}"/>
          </ac:picMkLst>
        </pc:picChg>
        <pc:picChg chg="add mod">
          <ac:chgData name="Gabriel Quintella" userId="0401f16030b3bbcc" providerId="LiveId" clId="{77BC5E16-BA1B-433E-B915-B0C66FF5AC5F}" dt="2024-02-08T00:54:04.172" v="1287" actId="1076"/>
          <ac:picMkLst>
            <pc:docMk/>
            <pc:sldMk cId="4263281708" sldId="268"/>
            <ac:picMk id="6146" creationId="{F7F0C099-2886-F856-E4C8-7D13AAB42A90}"/>
          </ac:picMkLst>
        </pc:picChg>
        <pc:cxnChg chg="del">
          <ac:chgData name="Gabriel Quintella" userId="0401f16030b3bbcc" providerId="LiveId" clId="{77BC5E16-BA1B-433E-B915-B0C66FF5AC5F}" dt="2024-02-06T23:24:27.601" v="269" actId="478"/>
          <ac:cxnSpMkLst>
            <pc:docMk/>
            <pc:sldMk cId="4263281708" sldId="268"/>
            <ac:cxnSpMk id="10" creationId="{1391DF13-2FC3-8AFD-2D3B-69DFE9275416}"/>
          </ac:cxnSpMkLst>
        </pc:cxnChg>
        <pc:cxnChg chg="del mod">
          <ac:chgData name="Gabriel Quintella" userId="0401f16030b3bbcc" providerId="LiveId" clId="{77BC5E16-BA1B-433E-B915-B0C66FF5AC5F}" dt="2024-02-06T23:24:29.249" v="272" actId="478"/>
          <ac:cxnSpMkLst>
            <pc:docMk/>
            <pc:sldMk cId="4263281708" sldId="268"/>
            <ac:cxnSpMk id="12" creationId="{D2DBDCA4-7FA1-806A-E219-15193C1EE46F}"/>
          </ac:cxnSpMkLst>
        </pc:cxnChg>
      </pc:sldChg>
      <pc:sldChg chg="addSp delSp modSp add mod modAnim">
        <pc:chgData name="Gabriel Quintella" userId="0401f16030b3bbcc" providerId="LiveId" clId="{77BC5E16-BA1B-433E-B915-B0C66FF5AC5F}" dt="2024-02-07T00:18:20.756" v="752" actId="20577"/>
        <pc:sldMkLst>
          <pc:docMk/>
          <pc:sldMk cId="3131401316" sldId="269"/>
        </pc:sldMkLst>
        <pc:spChg chg="add">
          <ac:chgData name="Gabriel Quintella" userId="0401f16030b3bbcc" providerId="LiveId" clId="{77BC5E16-BA1B-433E-B915-B0C66FF5AC5F}" dt="2024-02-07T00:11:41.205" v="674" actId="11529"/>
          <ac:spMkLst>
            <pc:docMk/>
            <pc:sldMk cId="3131401316" sldId="269"/>
            <ac:spMk id="2" creationId="{B4D226FF-29D2-FFAC-6FED-68AD063DC1EE}"/>
          </ac:spMkLst>
        </pc:spChg>
        <pc:spChg chg="add mod">
          <ac:chgData name="Gabriel Quintella" userId="0401f16030b3bbcc" providerId="LiveId" clId="{77BC5E16-BA1B-433E-B915-B0C66FF5AC5F}" dt="2024-02-07T00:18:20.756" v="752" actId="20577"/>
          <ac:spMkLst>
            <pc:docMk/>
            <pc:sldMk cId="3131401316" sldId="269"/>
            <ac:spMk id="3" creationId="{ABCAC3C8-83F8-84DD-8466-73B34B769AE0}"/>
          </ac:spMkLst>
        </pc:spChg>
        <pc:spChg chg="mod">
          <ac:chgData name="Gabriel Quintella" userId="0401f16030b3bbcc" providerId="LiveId" clId="{77BC5E16-BA1B-433E-B915-B0C66FF5AC5F}" dt="2024-02-07T00:11:23.025" v="673" actId="20577"/>
          <ac:spMkLst>
            <pc:docMk/>
            <pc:sldMk cId="3131401316" sldId="269"/>
            <ac:spMk id="29" creationId="{610D2E75-1C9F-11BA-0DB3-9646E54F8E50}"/>
          </ac:spMkLst>
        </pc:spChg>
        <pc:spChg chg="mod">
          <ac:chgData name="Gabriel Quintella" userId="0401f16030b3bbcc" providerId="LiveId" clId="{77BC5E16-BA1B-433E-B915-B0C66FF5AC5F}" dt="2024-02-07T00:10:05.984" v="504" actId="20577"/>
          <ac:spMkLst>
            <pc:docMk/>
            <pc:sldMk cId="3131401316" sldId="269"/>
            <ac:spMk id="74" creationId="{4C79C92E-97B0-2413-1784-B3CE8747A0C4}"/>
          </ac:spMkLst>
        </pc:spChg>
        <pc:picChg chg="del">
          <ac:chgData name="Gabriel Quintella" userId="0401f16030b3bbcc" providerId="LiveId" clId="{77BC5E16-BA1B-433E-B915-B0C66FF5AC5F}" dt="2024-02-07T00:10:08.229" v="505" actId="478"/>
          <ac:picMkLst>
            <pc:docMk/>
            <pc:sldMk cId="3131401316" sldId="269"/>
            <ac:picMk id="28" creationId="{29E8F3CD-B45B-19E1-3E86-64B77A1BAA78}"/>
          </ac:picMkLst>
        </pc:picChg>
        <pc:picChg chg="add mod">
          <ac:chgData name="Gabriel Quintella" userId="0401f16030b3bbcc" providerId="LiveId" clId="{77BC5E16-BA1B-433E-B915-B0C66FF5AC5F}" dt="2024-02-07T00:17:45.081" v="712" actId="1076"/>
          <ac:picMkLst>
            <pc:docMk/>
            <pc:sldMk cId="3131401316" sldId="269"/>
            <ac:picMk id="2050" creationId="{1DA70972-3079-BFE4-B223-C140A871B61C}"/>
          </ac:picMkLst>
        </pc:picChg>
      </pc:sldChg>
      <pc:sldChg chg="addSp delSp modSp add mod delAnim">
        <pc:chgData name="Gabriel Quintella" userId="0401f16030b3bbcc" providerId="LiveId" clId="{77BC5E16-BA1B-433E-B915-B0C66FF5AC5F}" dt="2024-02-08T00:51:17.365" v="1274" actId="1037"/>
        <pc:sldMkLst>
          <pc:docMk/>
          <pc:sldMk cId="1242647925" sldId="270"/>
        </pc:sldMkLst>
        <pc:spChg chg="add mod">
          <ac:chgData name="Gabriel Quintella" userId="0401f16030b3bbcc" providerId="LiveId" clId="{77BC5E16-BA1B-433E-B915-B0C66FF5AC5F}" dt="2024-02-07T00:47:52.240" v="879" actId="14100"/>
          <ac:spMkLst>
            <pc:docMk/>
            <pc:sldMk cId="1242647925" sldId="270"/>
            <ac:spMk id="4" creationId="{00954C37-9AAC-E5FF-D1EF-AC72CB6EF823}"/>
          </ac:spMkLst>
        </pc:spChg>
        <pc:spChg chg="add del mod ord">
          <ac:chgData name="Gabriel Quintella" userId="0401f16030b3bbcc" providerId="LiveId" clId="{77BC5E16-BA1B-433E-B915-B0C66FF5AC5F}" dt="2024-02-08T00:50:44.013" v="1233" actId="478"/>
          <ac:spMkLst>
            <pc:docMk/>
            <pc:sldMk cId="1242647925" sldId="270"/>
            <ac:spMk id="5" creationId="{025F7B8C-C721-A655-A94A-E060E4456B0E}"/>
          </ac:spMkLst>
        </pc:spChg>
        <pc:spChg chg="del mod">
          <ac:chgData name="Gabriel Quintella" userId="0401f16030b3bbcc" providerId="LiveId" clId="{77BC5E16-BA1B-433E-B915-B0C66FF5AC5F}" dt="2024-02-08T00:50:41.963" v="1232" actId="478"/>
          <ac:spMkLst>
            <pc:docMk/>
            <pc:sldMk cId="1242647925" sldId="270"/>
            <ac:spMk id="7" creationId="{4E92564E-228D-D647-7952-738737126793}"/>
          </ac:spMkLst>
        </pc:spChg>
        <pc:spChg chg="del">
          <ac:chgData name="Gabriel Quintella" userId="0401f16030b3bbcc" providerId="LiveId" clId="{77BC5E16-BA1B-433E-B915-B0C66FF5AC5F}" dt="2024-02-07T00:38:32.429" v="865" actId="478"/>
          <ac:spMkLst>
            <pc:docMk/>
            <pc:sldMk cId="1242647925" sldId="270"/>
            <ac:spMk id="8" creationId="{398464E1-570F-6C39-C596-15F4DBF7F657}"/>
          </ac:spMkLst>
        </pc:spChg>
        <pc:spChg chg="mod">
          <ac:chgData name="Gabriel Quintella" userId="0401f16030b3bbcc" providerId="LiveId" clId="{77BC5E16-BA1B-433E-B915-B0C66FF5AC5F}" dt="2024-02-07T00:38:27.168" v="863" actId="20577"/>
          <ac:spMkLst>
            <pc:docMk/>
            <pc:sldMk cId="1242647925" sldId="270"/>
            <ac:spMk id="74" creationId="{2D7A18FC-71B3-100C-511E-9C15A67AE5E1}"/>
          </ac:spMkLst>
        </pc:spChg>
        <pc:picChg chg="add del mod ord">
          <ac:chgData name="Gabriel Quintella" userId="0401f16030b3bbcc" providerId="LiveId" clId="{77BC5E16-BA1B-433E-B915-B0C66FF5AC5F}" dt="2024-02-07T01:33:53.815" v="954" actId="478"/>
          <ac:picMkLst>
            <pc:docMk/>
            <pc:sldMk cId="1242647925" sldId="270"/>
            <ac:picMk id="3" creationId="{CB4E8A45-4242-D437-804A-F2FCDA134268}"/>
          </ac:picMkLst>
        </pc:picChg>
        <pc:picChg chg="del">
          <ac:chgData name="Gabriel Quintella" userId="0401f16030b3bbcc" providerId="LiveId" clId="{77BC5E16-BA1B-433E-B915-B0C66FF5AC5F}" dt="2024-02-07T00:38:30.316" v="864" actId="478"/>
          <ac:picMkLst>
            <pc:docMk/>
            <pc:sldMk cId="1242647925" sldId="270"/>
            <ac:picMk id="6" creationId="{C20C1302-A236-5889-6661-6B5BA64FF550}"/>
          </ac:picMkLst>
        </pc:picChg>
        <pc:picChg chg="add del mod">
          <ac:chgData name="Gabriel Quintella" userId="0401f16030b3bbcc" providerId="LiveId" clId="{77BC5E16-BA1B-433E-B915-B0C66FF5AC5F}" dt="2024-02-07T01:57:28.233" v="961" actId="478"/>
          <ac:picMkLst>
            <pc:docMk/>
            <pc:sldMk cId="1242647925" sldId="270"/>
            <ac:picMk id="10" creationId="{F2F2CC87-C791-87A8-BC99-20AB8ED28A59}"/>
          </ac:picMkLst>
        </pc:picChg>
        <pc:picChg chg="add del mod ord">
          <ac:chgData name="Gabriel Quintella" userId="0401f16030b3bbcc" providerId="LiveId" clId="{77BC5E16-BA1B-433E-B915-B0C66FF5AC5F}" dt="2024-02-08T00:50:31.155" v="1228" actId="478"/>
          <ac:picMkLst>
            <pc:docMk/>
            <pc:sldMk cId="1242647925" sldId="270"/>
            <ac:picMk id="12" creationId="{2CBC9776-E36B-56BA-23FE-E68D3A6057BB}"/>
          </ac:picMkLst>
        </pc:picChg>
        <pc:picChg chg="add mod ord">
          <ac:chgData name="Gabriel Quintella" userId="0401f16030b3bbcc" providerId="LiveId" clId="{77BC5E16-BA1B-433E-B915-B0C66FF5AC5F}" dt="2024-02-08T00:51:17.365" v="1274" actId="1037"/>
          <ac:picMkLst>
            <pc:docMk/>
            <pc:sldMk cId="1242647925" sldId="270"/>
            <ac:picMk id="14" creationId="{E33240CE-66F8-45AB-EC67-597F096A4345}"/>
          </ac:picMkLst>
        </pc:picChg>
        <pc:picChg chg="del mod">
          <ac:chgData name="Gabriel Quintella" userId="0401f16030b3bbcc" providerId="LiveId" clId="{77BC5E16-BA1B-433E-B915-B0C66FF5AC5F}" dt="2024-02-08T00:50:39.521" v="1231" actId="478"/>
          <ac:picMkLst>
            <pc:docMk/>
            <pc:sldMk cId="1242647925" sldId="270"/>
            <ac:picMk id="4098" creationId="{64429A65-852E-EFEE-52A8-88CE840504F4}"/>
          </ac:picMkLst>
        </pc:picChg>
      </pc:sldChg>
      <pc:sldChg chg="addSp delSp modSp add mod">
        <pc:chgData name="Gabriel Quintella" userId="0401f16030b3bbcc" providerId="LiveId" clId="{77BC5E16-BA1B-433E-B915-B0C66FF5AC5F}" dt="2024-02-08T00:54:14.623" v="1288"/>
        <pc:sldMkLst>
          <pc:docMk/>
          <pc:sldMk cId="3487360113" sldId="271"/>
        </pc:sldMkLst>
        <pc:spChg chg="add mod">
          <ac:chgData name="Gabriel Quintella" userId="0401f16030b3bbcc" providerId="LiveId" clId="{77BC5E16-BA1B-433E-B915-B0C66FF5AC5F}" dt="2024-02-07T01:28:14.311" v="947" actId="1036"/>
          <ac:spMkLst>
            <pc:docMk/>
            <pc:sldMk cId="3487360113" sldId="271"/>
            <ac:spMk id="4" creationId="{3AAD3200-DE21-7C6B-5533-3D535CC86ECE}"/>
          </ac:spMkLst>
        </pc:spChg>
        <pc:spChg chg="add mod">
          <ac:chgData name="Gabriel Quintella" userId="0401f16030b3bbcc" providerId="LiveId" clId="{77BC5E16-BA1B-433E-B915-B0C66FF5AC5F}" dt="2024-02-07T01:28:21.948" v="952" actId="1035"/>
          <ac:spMkLst>
            <pc:docMk/>
            <pc:sldMk cId="3487360113" sldId="271"/>
            <ac:spMk id="5" creationId="{B4321EFF-7A53-26B3-221F-97F1667506E4}"/>
          </ac:spMkLst>
        </pc:spChg>
        <pc:spChg chg="mod ord">
          <ac:chgData name="Gabriel Quintella" userId="0401f16030b3bbcc" providerId="LiveId" clId="{77BC5E16-BA1B-433E-B915-B0C66FF5AC5F}" dt="2024-02-07T01:27:40.556" v="934" actId="1076"/>
          <ac:spMkLst>
            <pc:docMk/>
            <pc:sldMk cId="3487360113" sldId="271"/>
            <ac:spMk id="7" creationId="{AAF193F7-D819-0AAD-EDF6-C3D3BCE06EDC}"/>
          </ac:spMkLst>
        </pc:spChg>
        <pc:spChg chg="mod ord">
          <ac:chgData name="Gabriel Quintella" userId="0401f16030b3bbcc" providerId="LiveId" clId="{77BC5E16-BA1B-433E-B915-B0C66FF5AC5F}" dt="2024-02-07T01:27:49.721" v="939" actId="1037"/>
          <ac:spMkLst>
            <pc:docMk/>
            <pc:sldMk cId="3487360113" sldId="271"/>
            <ac:spMk id="8" creationId="{D0352629-8C09-3BE5-5065-3C2D6F4CAEF7}"/>
          </ac:spMkLst>
        </pc:spChg>
        <pc:spChg chg="del">
          <ac:chgData name="Gabriel Quintella" userId="0401f16030b3bbcc" providerId="LiveId" clId="{77BC5E16-BA1B-433E-B915-B0C66FF5AC5F}" dt="2024-02-07T01:28:24.830" v="953" actId="478"/>
          <ac:spMkLst>
            <pc:docMk/>
            <pc:sldMk cId="3487360113" sldId="271"/>
            <ac:spMk id="9" creationId="{66065DBA-F93A-3838-EE87-7B799740AF3A}"/>
          </ac:spMkLst>
        </pc:spChg>
        <pc:spChg chg="mod ord">
          <ac:chgData name="Gabriel Quintella" userId="0401f16030b3bbcc" providerId="LiveId" clId="{77BC5E16-BA1B-433E-B915-B0C66FF5AC5F}" dt="2024-02-07T01:28:04.059" v="943" actId="1076"/>
          <ac:spMkLst>
            <pc:docMk/>
            <pc:sldMk cId="3487360113" sldId="271"/>
            <ac:spMk id="11" creationId="{0EE7B3EF-AD50-85C6-97D0-15F1804D4101}"/>
          </ac:spMkLst>
        </pc:spChg>
        <pc:picChg chg="add mod">
          <ac:chgData name="Gabriel Quintella" userId="0401f16030b3bbcc" providerId="LiveId" clId="{77BC5E16-BA1B-433E-B915-B0C66FF5AC5F}" dt="2024-02-07T01:27:33.190" v="931" actId="1076"/>
          <ac:picMkLst>
            <pc:docMk/>
            <pc:sldMk cId="3487360113" sldId="271"/>
            <ac:picMk id="3" creationId="{A8223B14-4F80-1266-4A8D-D98DA0F0D54D}"/>
          </ac:picMkLst>
        </pc:picChg>
        <pc:picChg chg="del">
          <ac:chgData name="Gabriel Quintella" userId="0401f16030b3bbcc" providerId="LiveId" clId="{77BC5E16-BA1B-433E-B915-B0C66FF5AC5F}" dt="2024-02-07T01:27:05.466" v="923" actId="478"/>
          <ac:picMkLst>
            <pc:docMk/>
            <pc:sldMk cId="3487360113" sldId="271"/>
            <ac:picMk id="6" creationId="{F3233319-E39E-4CBF-4F62-9A76D0986DC9}"/>
          </ac:picMkLst>
        </pc:picChg>
        <pc:picChg chg="add mod">
          <ac:chgData name="Gabriel Quintella" userId="0401f16030b3bbcc" providerId="LiveId" clId="{77BC5E16-BA1B-433E-B915-B0C66FF5AC5F}" dt="2024-02-08T00:54:14.623" v="1288"/>
          <ac:picMkLst>
            <pc:docMk/>
            <pc:sldMk cId="3487360113" sldId="271"/>
            <ac:picMk id="10" creationId="{52BEE680-6CC6-8798-A4C2-E91DD1524F77}"/>
          </ac:picMkLst>
        </pc:picChg>
      </pc:sldChg>
      <pc:sldChg chg="addSp delSp modSp add mod delAnim modAnim">
        <pc:chgData name="Gabriel Quintella" userId="0401f16030b3bbcc" providerId="LiveId" clId="{77BC5E16-BA1B-433E-B915-B0C66FF5AC5F}" dt="2024-02-08T03:09:23.992" v="2364" actId="1036"/>
        <pc:sldMkLst>
          <pc:docMk/>
          <pc:sldMk cId="926738643" sldId="272"/>
        </pc:sldMkLst>
        <pc:spChg chg="mod">
          <ac:chgData name="Gabriel Quintella" userId="0401f16030b3bbcc" providerId="LiveId" clId="{77BC5E16-BA1B-433E-B915-B0C66FF5AC5F}" dt="2024-02-08T00:52:24.281" v="1284"/>
          <ac:spMkLst>
            <pc:docMk/>
            <pc:sldMk cId="926738643" sldId="272"/>
            <ac:spMk id="74" creationId="{1AF56FEE-4874-02AD-6609-030283031593}"/>
          </ac:spMkLst>
        </pc:spChg>
        <pc:picChg chg="add mod">
          <ac:chgData name="Gabriel Quintella" userId="0401f16030b3bbcc" providerId="LiveId" clId="{77BC5E16-BA1B-433E-B915-B0C66FF5AC5F}" dt="2024-02-08T03:09:23.992" v="2364" actId="1036"/>
          <ac:picMkLst>
            <pc:docMk/>
            <pc:sldMk cId="926738643" sldId="272"/>
            <ac:picMk id="2" creationId="{CC611FC8-59BA-FFEE-EC9C-6179D934705B}"/>
          </ac:picMkLst>
        </pc:picChg>
        <pc:picChg chg="add mod">
          <ac:chgData name="Gabriel Quintella" userId="0401f16030b3bbcc" providerId="LiveId" clId="{77BC5E16-BA1B-433E-B915-B0C66FF5AC5F}" dt="2024-02-08T00:45:00.333" v="1191" actId="1076"/>
          <ac:picMkLst>
            <pc:docMk/>
            <pc:sldMk cId="926738643" sldId="272"/>
            <ac:picMk id="3" creationId="{D6BCFC5A-7F52-5948-1EA4-17811D8BDDC7}"/>
          </ac:picMkLst>
        </pc:picChg>
        <pc:picChg chg="add mod">
          <ac:chgData name="Gabriel Quintella" userId="0401f16030b3bbcc" providerId="LiveId" clId="{77BC5E16-BA1B-433E-B915-B0C66FF5AC5F}" dt="2024-02-08T00:45:06.129" v="1193" actId="1076"/>
          <ac:picMkLst>
            <pc:docMk/>
            <pc:sldMk cId="926738643" sldId="272"/>
            <ac:picMk id="4" creationId="{77B3C031-595D-D93C-D9EE-60D3D4D96F52}"/>
          </ac:picMkLst>
        </pc:picChg>
        <pc:picChg chg="add mod">
          <ac:chgData name="Gabriel Quintella" userId="0401f16030b3bbcc" providerId="LiveId" clId="{77BC5E16-BA1B-433E-B915-B0C66FF5AC5F}" dt="2024-02-08T00:45:19.706" v="1200" actId="1035"/>
          <ac:picMkLst>
            <pc:docMk/>
            <pc:sldMk cId="926738643" sldId="272"/>
            <ac:picMk id="5" creationId="{40A61A02-06F7-200F-F80F-ECFFC34B5D83}"/>
          </ac:picMkLst>
        </pc:picChg>
        <pc:picChg chg="del">
          <ac:chgData name="Gabriel Quintella" userId="0401f16030b3bbcc" providerId="LiveId" clId="{77BC5E16-BA1B-433E-B915-B0C66FF5AC5F}" dt="2024-02-08T00:45:26.028" v="1202" actId="478"/>
          <ac:picMkLst>
            <pc:docMk/>
            <pc:sldMk cId="926738643" sldId="272"/>
            <ac:picMk id="1026" creationId="{6B72EA99-9288-BAA7-9261-6DE32B18D035}"/>
          </ac:picMkLst>
        </pc:picChg>
        <pc:picChg chg="mod">
          <ac:chgData name="Gabriel Quintella" userId="0401f16030b3bbcc" providerId="LiveId" clId="{77BC5E16-BA1B-433E-B915-B0C66FF5AC5F}" dt="2024-02-08T00:44:43.849" v="1185" actId="1038"/>
          <ac:picMkLst>
            <pc:docMk/>
            <pc:sldMk cId="926738643" sldId="272"/>
            <ac:picMk id="1030" creationId="{821FDA02-FF4E-8C9B-51B8-8DFA7055897E}"/>
          </ac:picMkLst>
        </pc:picChg>
        <pc:cxnChg chg="del">
          <ac:chgData name="Gabriel Quintella" userId="0401f16030b3bbcc" providerId="LiveId" clId="{77BC5E16-BA1B-433E-B915-B0C66FF5AC5F}" dt="2024-02-08T00:45:25.337" v="1201" actId="478"/>
          <ac:cxnSpMkLst>
            <pc:docMk/>
            <pc:sldMk cId="926738643" sldId="272"/>
            <ac:cxnSpMk id="10" creationId="{6C0EEFA4-A051-0BD3-567E-B525E290BECA}"/>
          </ac:cxnSpMkLst>
        </pc:cxnChg>
        <pc:cxnChg chg="del">
          <ac:chgData name="Gabriel Quintella" userId="0401f16030b3bbcc" providerId="LiveId" clId="{77BC5E16-BA1B-433E-B915-B0C66FF5AC5F}" dt="2024-02-08T00:45:26.775" v="1203" actId="478"/>
          <ac:cxnSpMkLst>
            <pc:docMk/>
            <pc:sldMk cId="926738643" sldId="272"/>
            <ac:cxnSpMk id="12" creationId="{C6CD46A4-1153-37A8-4578-311DFBF998A3}"/>
          </ac:cxnSpMkLst>
        </pc:cxnChg>
      </pc:sldChg>
      <pc:sldChg chg="addSp delSp modSp add">
        <pc:chgData name="Gabriel Quintella" userId="0401f16030b3bbcc" providerId="LiveId" clId="{77BC5E16-BA1B-433E-B915-B0C66FF5AC5F}" dt="2024-02-08T00:46:10.005" v="1227" actId="1036"/>
        <pc:sldMkLst>
          <pc:docMk/>
          <pc:sldMk cId="1115212929" sldId="273"/>
        </pc:sldMkLst>
        <pc:picChg chg="add mod">
          <ac:chgData name="Gabriel Quintella" userId="0401f16030b3bbcc" providerId="LiveId" clId="{77BC5E16-BA1B-433E-B915-B0C66FF5AC5F}" dt="2024-02-08T00:46:10.005" v="1227" actId="1036"/>
          <ac:picMkLst>
            <pc:docMk/>
            <pc:sldMk cId="1115212929" sldId="273"/>
            <ac:picMk id="2" creationId="{F173BA3A-B243-5364-016C-400CA479D1DF}"/>
          </ac:picMkLst>
        </pc:picChg>
        <pc:picChg chg="del">
          <ac:chgData name="Gabriel Quintella" userId="0401f16030b3bbcc" providerId="LiveId" clId="{77BC5E16-BA1B-433E-B915-B0C66FF5AC5F}" dt="2024-02-08T00:45:43.853" v="1207" actId="478"/>
          <ac:picMkLst>
            <pc:docMk/>
            <pc:sldMk cId="1115212929" sldId="273"/>
            <ac:picMk id="1028" creationId="{4E9CF45E-0F0B-140C-B04B-0050340B4AD5}"/>
          </ac:picMkLst>
        </pc:picChg>
      </pc:sldChg>
      <pc:sldChg chg="addSp delSp modSp add mod">
        <pc:chgData name="Gabriel Quintella" userId="0401f16030b3bbcc" providerId="LiveId" clId="{77BC5E16-BA1B-433E-B915-B0C66FF5AC5F}" dt="2024-02-08T03:23:06.585" v="2779" actId="20577"/>
        <pc:sldMkLst>
          <pc:docMk/>
          <pc:sldMk cId="3997571878" sldId="274"/>
        </pc:sldMkLst>
        <pc:spChg chg="add mod">
          <ac:chgData name="Gabriel Quintella" userId="0401f16030b3bbcc" providerId="LiveId" clId="{77BC5E16-BA1B-433E-B915-B0C66FF5AC5F}" dt="2024-02-08T03:23:06.585" v="2779" actId="20577"/>
          <ac:spMkLst>
            <pc:docMk/>
            <pc:sldMk cId="3997571878" sldId="274"/>
            <ac:spMk id="2" creationId="{AFD98890-E981-1D7B-E2B2-B7ABB6022CF0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4" creationId="{1FEB7ED1-270F-0E3F-8576-6F49BB708097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5" creationId="{15BE3131-291B-5BFD-4641-65CCFEC20F53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7" creationId="{D914161F-C648-0270-61C2-13DCAB5D0E21}"/>
          </ac:spMkLst>
        </pc:spChg>
        <pc:spChg chg="del">
          <ac:chgData name="Gabriel Quintella" userId="0401f16030b3bbcc" providerId="LiveId" clId="{77BC5E16-BA1B-433E-B915-B0C66FF5AC5F}" dt="2024-02-08T00:55:06.571" v="1291" actId="478"/>
          <ac:spMkLst>
            <pc:docMk/>
            <pc:sldMk cId="3997571878" sldId="274"/>
            <ac:spMk id="8" creationId="{ACB90DC7-18FA-1ED1-1C5D-0FF073A9E299}"/>
          </ac:spMkLst>
        </pc:spChg>
        <pc:spChg chg="del">
          <ac:chgData name="Gabriel Quintella" userId="0401f16030b3bbcc" providerId="LiveId" clId="{77BC5E16-BA1B-433E-B915-B0C66FF5AC5F}" dt="2024-02-08T00:55:03.893" v="1290" actId="478"/>
          <ac:spMkLst>
            <pc:docMk/>
            <pc:sldMk cId="3997571878" sldId="274"/>
            <ac:spMk id="11" creationId="{92E2112C-4772-CD6F-7D71-9FA346AB4A03}"/>
          </ac:spMkLst>
        </pc:spChg>
        <pc:spChg chg="mod">
          <ac:chgData name="Gabriel Quintella" userId="0401f16030b3bbcc" providerId="LiveId" clId="{77BC5E16-BA1B-433E-B915-B0C66FF5AC5F}" dt="2024-02-08T00:55:29.726" v="1313" actId="20577"/>
          <ac:spMkLst>
            <pc:docMk/>
            <pc:sldMk cId="3997571878" sldId="274"/>
            <ac:spMk id="74" creationId="{38FC2597-03E5-4E8C-80BC-F42ACD65AE0A}"/>
          </ac:spMkLst>
        </pc:spChg>
        <pc:picChg chg="del">
          <ac:chgData name="Gabriel Quintella" userId="0401f16030b3bbcc" providerId="LiveId" clId="{77BC5E16-BA1B-433E-B915-B0C66FF5AC5F}" dt="2024-02-08T00:55:08.148" v="1292" actId="478"/>
          <ac:picMkLst>
            <pc:docMk/>
            <pc:sldMk cId="3997571878" sldId="274"/>
            <ac:picMk id="3" creationId="{D8C2CA83-ECA1-7AD4-16C2-FF63D881E15B}"/>
          </ac:picMkLst>
        </pc:picChg>
        <pc:picChg chg="del">
          <ac:chgData name="Gabriel Quintella" userId="0401f16030b3bbcc" providerId="LiveId" clId="{77BC5E16-BA1B-433E-B915-B0C66FF5AC5F}" dt="2024-02-08T00:55:10.289" v="1293" actId="478"/>
          <ac:picMkLst>
            <pc:docMk/>
            <pc:sldMk cId="3997571878" sldId="274"/>
            <ac:picMk id="10" creationId="{9AFA43C9-EE44-6E2D-C6C5-77E43F1E903F}"/>
          </ac:picMkLst>
        </pc:picChg>
      </pc:sldChg>
      <pc:sldChg chg="addSp delSp modSp add mod ord delAnim">
        <pc:chgData name="Gabriel Quintella" userId="0401f16030b3bbcc" providerId="LiveId" clId="{77BC5E16-BA1B-433E-B915-B0C66FF5AC5F}" dt="2024-02-08T03:21:53.888" v="2774" actId="167"/>
        <pc:sldMkLst>
          <pc:docMk/>
          <pc:sldMk cId="2538817737" sldId="275"/>
        </pc:sldMkLst>
        <pc:spChg chg="del mod">
          <ac:chgData name="Gabriel Quintella" userId="0401f16030b3bbcc" providerId="LiveId" clId="{77BC5E16-BA1B-433E-B915-B0C66FF5AC5F}" dt="2024-02-08T01:39:23.139" v="1739" actId="478"/>
          <ac:spMkLst>
            <pc:docMk/>
            <pc:sldMk cId="2538817737" sldId="275"/>
            <ac:spMk id="7" creationId="{C9C61F6B-A877-0C52-1082-EB7993EDEC4A}"/>
          </ac:spMkLst>
        </pc:spChg>
        <pc:spChg chg="del">
          <ac:chgData name="Gabriel Quintella" userId="0401f16030b3bbcc" providerId="LiveId" clId="{77BC5E16-BA1B-433E-B915-B0C66FF5AC5F}" dt="2024-02-08T01:39:24.139" v="1740" actId="478"/>
          <ac:spMkLst>
            <pc:docMk/>
            <pc:sldMk cId="2538817737" sldId="275"/>
            <ac:spMk id="8" creationId="{2384BD16-EFC4-3B88-9C4D-605461F15EE4}"/>
          </ac:spMkLst>
        </pc:spChg>
        <pc:spChg chg="mod">
          <ac:chgData name="Gabriel Quintella" userId="0401f16030b3bbcc" providerId="LiveId" clId="{77BC5E16-BA1B-433E-B915-B0C66FF5AC5F}" dt="2024-02-08T00:59:10.094" v="1735" actId="20577"/>
          <ac:spMkLst>
            <pc:docMk/>
            <pc:sldMk cId="2538817737" sldId="275"/>
            <ac:spMk id="74" creationId="{B3E97934-8CC7-1D77-C083-E5CDA640E82A}"/>
          </ac:spMkLst>
        </pc:spChg>
        <pc:picChg chg="add del mod ord modCrop">
          <ac:chgData name="Gabriel Quintella" userId="0401f16030b3bbcc" providerId="LiveId" clId="{77BC5E16-BA1B-433E-B915-B0C66FF5AC5F}" dt="2024-02-08T03:04:37.109" v="2290" actId="478"/>
          <ac:picMkLst>
            <pc:docMk/>
            <pc:sldMk cId="2538817737" sldId="275"/>
            <ac:picMk id="3" creationId="{801CA455-0B10-7D79-D6F9-8095CD728A66}"/>
          </ac:picMkLst>
        </pc:picChg>
        <pc:picChg chg="add del mod">
          <ac:chgData name="Gabriel Quintella" userId="0401f16030b3bbcc" providerId="LiveId" clId="{77BC5E16-BA1B-433E-B915-B0C66FF5AC5F}" dt="2024-02-08T03:21:43.736" v="2770" actId="478"/>
          <ac:picMkLst>
            <pc:docMk/>
            <pc:sldMk cId="2538817737" sldId="275"/>
            <ac:picMk id="5" creationId="{FA53D272-FAAF-C996-786C-21E7505EAEBE}"/>
          </ac:picMkLst>
        </pc:picChg>
        <pc:picChg chg="del">
          <ac:chgData name="Gabriel Quintella" userId="0401f16030b3bbcc" providerId="LiveId" clId="{77BC5E16-BA1B-433E-B915-B0C66FF5AC5F}" dt="2024-02-08T01:39:19.123" v="1736" actId="478"/>
          <ac:picMkLst>
            <pc:docMk/>
            <pc:sldMk cId="2538817737" sldId="275"/>
            <ac:picMk id="6" creationId="{91E977E8-07AF-734D-12D8-D4A3E80A2EFC}"/>
          </ac:picMkLst>
        </pc:picChg>
        <pc:picChg chg="add mod ord">
          <ac:chgData name="Gabriel Quintella" userId="0401f16030b3bbcc" providerId="LiveId" clId="{77BC5E16-BA1B-433E-B915-B0C66FF5AC5F}" dt="2024-02-08T03:21:53.888" v="2774" actId="167"/>
          <ac:picMkLst>
            <pc:docMk/>
            <pc:sldMk cId="2538817737" sldId="275"/>
            <ac:picMk id="9" creationId="{B5B4DB42-2EF3-3243-1E0B-722354C68C50}"/>
          </ac:picMkLst>
        </pc:picChg>
        <pc:picChg chg="del">
          <ac:chgData name="Gabriel Quintella" userId="0401f16030b3bbcc" providerId="LiveId" clId="{77BC5E16-BA1B-433E-B915-B0C66FF5AC5F}" dt="2024-02-08T01:39:20.489" v="1737" actId="478"/>
          <ac:picMkLst>
            <pc:docMk/>
            <pc:sldMk cId="2538817737" sldId="275"/>
            <ac:picMk id="4098" creationId="{BC9B7711-A76D-525D-C185-4F18CF45D585}"/>
          </ac:picMkLst>
        </pc:picChg>
      </pc:sldChg>
      <pc:sldChg chg="addSp delSp modSp add mod">
        <pc:chgData name="Gabriel Quintella" userId="0401f16030b3bbcc" providerId="LiveId" clId="{77BC5E16-BA1B-433E-B915-B0C66FF5AC5F}" dt="2024-02-08T02:54:20.872" v="2289" actId="1037"/>
        <pc:sldMkLst>
          <pc:docMk/>
          <pc:sldMk cId="1280358682" sldId="276"/>
        </pc:sldMkLst>
        <pc:spChg chg="mod">
          <ac:chgData name="Gabriel Quintella" userId="0401f16030b3bbcc" providerId="LiveId" clId="{77BC5E16-BA1B-433E-B915-B0C66FF5AC5F}" dt="2024-02-08T01:45:19.052" v="1788" actId="1038"/>
          <ac:spMkLst>
            <pc:docMk/>
            <pc:sldMk cId="1280358682" sldId="276"/>
            <ac:spMk id="74" creationId="{4F664D4C-4933-92B0-39C3-AE76EE900615}"/>
          </ac:spMkLst>
        </pc:spChg>
        <pc:picChg chg="del">
          <ac:chgData name="Gabriel Quintella" userId="0401f16030b3bbcc" providerId="LiveId" clId="{77BC5E16-BA1B-433E-B915-B0C66FF5AC5F}" dt="2024-02-08T02:35:19.733" v="1789" actId="478"/>
          <ac:picMkLst>
            <pc:docMk/>
            <pc:sldMk cId="1280358682" sldId="276"/>
            <ac:picMk id="3" creationId="{18E6A67F-49AA-6DBD-8662-AEEA6AF75B32}"/>
          </ac:picMkLst>
        </pc:picChg>
        <pc:picChg chg="add del mod">
          <ac:chgData name="Gabriel Quintella" userId="0401f16030b3bbcc" providerId="LiveId" clId="{77BC5E16-BA1B-433E-B915-B0C66FF5AC5F}" dt="2024-02-08T02:40:59.901" v="1795" actId="478"/>
          <ac:picMkLst>
            <pc:docMk/>
            <pc:sldMk cId="1280358682" sldId="276"/>
            <ac:picMk id="4" creationId="{64237D6F-E365-C1E7-52B8-E536C729D072}"/>
          </ac:picMkLst>
        </pc:picChg>
        <pc:picChg chg="add del mod">
          <ac:chgData name="Gabriel Quintella" userId="0401f16030b3bbcc" providerId="LiveId" clId="{77BC5E16-BA1B-433E-B915-B0C66FF5AC5F}" dt="2024-02-08T02:46:56.430" v="1801" actId="478"/>
          <ac:picMkLst>
            <pc:docMk/>
            <pc:sldMk cId="1280358682" sldId="276"/>
            <ac:picMk id="6" creationId="{97714A5F-700D-3E37-7E10-5F792AFD581F}"/>
          </ac:picMkLst>
        </pc:picChg>
        <pc:picChg chg="add del mod">
          <ac:chgData name="Gabriel Quintella" userId="0401f16030b3bbcc" providerId="LiveId" clId="{77BC5E16-BA1B-433E-B915-B0C66FF5AC5F}" dt="2024-02-08T02:54:12.635" v="2283" actId="478"/>
          <ac:picMkLst>
            <pc:docMk/>
            <pc:sldMk cId="1280358682" sldId="276"/>
            <ac:picMk id="8" creationId="{8AC291B0-A98C-F409-220E-114A1C2375A2}"/>
          </ac:picMkLst>
        </pc:picChg>
        <pc:picChg chg="add mod">
          <ac:chgData name="Gabriel Quintella" userId="0401f16030b3bbcc" providerId="LiveId" clId="{77BC5E16-BA1B-433E-B915-B0C66FF5AC5F}" dt="2024-02-08T02:54:20.872" v="2289" actId="1037"/>
          <ac:picMkLst>
            <pc:docMk/>
            <pc:sldMk cId="1280358682" sldId="276"/>
            <ac:picMk id="10" creationId="{54E38191-18DB-4907-6F3B-5A44C0597D91}"/>
          </ac:picMkLst>
        </pc:picChg>
      </pc:sldChg>
      <pc:sldChg chg="addSp delSp modSp add mod">
        <pc:chgData name="Gabriel Quintella" userId="0401f16030b3bbcc" providerId="LiveId" clId="{77BC5E16-BA1B-433E-B915-B0C66FF5AC5F}" dt="2024-02-08T03:07:51.708" v="2362" actId="20577"/>
        <pc:sldMkLst>
          <pc:docMk/>
          <pc:sldMk cId="2340443885" sldId="277"/>
        </pc:sldMkLst>
        <pc:spChg chg="add mod">
          <ac:chgData name="Gabriel Quintella" userId="0401f16030b3bbcc" providerId="LiveId" clId="{77BC5E16-BA1B-433E-B915-B0C66FF5AC5F}" dt="2024-02-08T03:07:51.708" v="2362" actId="20577"/>
          <ac:spMkLst>
            <pc:docMk/>
            <pc:sldMk cId="2340443885" sldId="277"/>
            <ac:spMk id="2" creationId="{76D35609-330D-D35F-898E-54D49A4AE3BE}"/>
          </ac:spMkLst>
        </pc:spChg>
        <pc:picChg chg="del">
          <ac:chgData name="Gabriel Quintella" userId="0401f16030b3bbcc" providerId="LiveId" clId="{77BC5E16-BA1B-433E-B915-B0C66FF5AC5F}" dt="2024-02-08T02:36:20.491" v="1794" actId="478"/>
          <ac:picMkLst>
            <pc:docMk/>
            <pc:sldMk cId="2340443885" sldId="277"/>
            <ac:picMk id="4" creationId="{E4854E0F-BB40-0900-9414-680B054C0CE2}"/>
          </ac:picMkLst>
        </pc:picChg>
      </pc:sldChg>
      <pc:sldChg chg="modSp add mod">
        <pc:chgData name="Gabriel Quintella" userId="0401f16030b3bbcc" providerId="LiveId" clId="{77BC5E16-BA1B-433E-B915-B0C66FF5AC5F}" dt="2024-02-08T03:25:14.635" v="2787" actId="1036"/>
        <pc:sldMkLst>
          <pc:docMk/>
          <pc:sldMk cId="1534443019" sldId="278"/>
        </pc:sldMkLst>
        <pc:picChg chg="mod modCrop">
          <ac:chgData name="Gabriel Quintella" userId="0401f16030b3bbcc" providerId="LiveId" clId="{77BC5E16-BA1B-433E-B915-B0C66FF5AC5F}" dt="2024-02-08T03:25:14.635" v="2787" actId="1036"/>
          <ac:picMkLst>
            <pc:docMk/>
            <pc:sldMk cId="1534443019" sldId="278"/>
            <ac:picMk id="5" creationId="{96D1E788-3AA8-9C84-30B3-9D15AF5D39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0C40E3FB-8292-9709-2C84-D10E70AA7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330C4DAF-AC6F-9D06-5755-13DB45BFD1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1EE6190F-7D76-C48E-5258-27B933835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5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742FF04F-2B7B-C899-1A2E-C2BAAD21C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F472E694-5D5B-77E7-0DA0-390AC0B51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1331DA0B-89D0-67F1-FAEA-7102000E5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31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E9E6A9DF-7543-3D4C-6DE0-F9B787CE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67E69828-7EDB-27F4-120E-3146F84C3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FF769DB4-A970-CB88-F294-565D611C8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10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F3DA9102-2D7C-9D33-F00A-76D7EB8E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3DBB6F6F-3AA1-EB20-8CAE-4362AD2177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7DABE5-4E6D-EAE1-2A5C-855B0EB55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435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CA714028-5531-C76A-E618-2A3B2C30D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761B3D0C-36F9-399A-992E-2D31D9022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E9303BF7-2CC2-08A0-5515-CB84FDD80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401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E1940CF7-3DA0-61D8-B5A3-30E3FE05D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0600C7C7-0F7B-7A9D-7B28-8D2A52660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8562717C-4BEF-D0F6-1260-9981682BF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985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4995FC3D-C26F-1445-0777-2E15B83BC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C32FA36-D55E-7CB9-97E5-69B8C534B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B9ADE753-612D-2576-F344-030CDAD7D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170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80F7E83-7341-F669-B9C1-3300F51C4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A104326D-0FA6-54DF-CFF4-3F2FDCBF7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A3AFA7B6-983C-97E4-9302-981624288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8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92C3CD6C-25B9-C8E5-A011-0E8E75D0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497DD0C1-38A0-0527-217E-54153D9A4F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6BE71BED-610A-76DD-930C-897451333F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5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20967DBE-1DD2-C70E-EE4F-6EC38F6D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17BA5FC7-D5AB-B2D6-53F6-44A014B8E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9B326570-A313-FF63-7F6A-84CE7BA23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1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88C6E03C-6BA7-5922-5B03-0BA868C9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8BB32F4F-A7F2-E519-8F1A-FCB14488A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FF4123F2-18EC-8212-4E5C-0B099E0C5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01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03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" name="Google Shape;3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41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9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7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B2676DB9-7F52-F082-5AF9-5BB9A2AB3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B9664967-EF9E-2B83-B6D2-8AD88D88B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6FCAEED9-A152-6A6C-644C-DE5D52ACD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29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10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ADE56D14-1A59-8B56-AF51-9D42648D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>
            <a:extLst>
              <a:ext uri="{FF2B5EF4-FFF2-40B4-BE49-F238E27FC236}">
                <a16:creationId xmlns:a16="http://schemas.microsoft.com/office/drawing/2014/main" id="{D5F57C30-DC53-A8A5-3EEE-64EA9F903A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>
            <a:extLst>
              <a:ext uri="{FF2B5EF4-FFF2-40B4-BE49-F238E27FC236}">
                <a16:creationId xmlns:a16="http://schemas.microsoft.com/office/drawing/2014/main" id="{318CC68D-F2C4-7A47-6381-5E8C38F13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45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Conteúdo 6">
  <p:cSld name="Slide de Conteúdo 6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>
            <a:spLocks noGrp="1"/>
          </p:cNvSpPr>
          <p:nvPr>
            <p:ph type="pic" idx="2"/>
          </p:nvPr>
        </p:nvSpPr>
        <p:spPr>
          <a:xfrm>
            <a:off x="5333534" y="1213485"/>
            <a:ext cx="3810467" cy="2729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3" name="Google Shape;23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0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jpg"/><Relationship Id="rId7" Type="http://schemas.openxmlformats.org/officeDocument/2006/relationships/image" Target="../media/image43.png"/><Relationship Id="rId12" Type="http://schemas.openxmlformats.org/officeDocument/2006/relationships/hyperlink" Target="https://www.dbaassists.com.b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hyperlink" Target="https://www.youtube.com/@quintellao" TargetMode="External"/><Relationship Id="rId5" Type="http://schemas.openxmlformats.org/officeDocument/2006/relationships/image" Target="../media/image41.png"/><Relationship Id="rId10" Type="http://schemas.openxmlformats.org/officeDocument/2006/relationships/hyperlink" Target="https://www.instagram.com/dbaassists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linkedin.com/in/gabriel-quintella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www.sysvision.com.br/blog/data-drive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375" y="317775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E02C764C-A5C1-368F-00F8-45F780C5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33240CE-66F8-45AB-EC67-597F096A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38" y="1356350"/>
            <a:ext cx="7790202" cy="3523618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2D7A18FC-71B3-100C-511E-9C15A67AE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Processando...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0C3B0F40-5785-38FE-182F-981AA85254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17E16B78-D8EF-4111-DA61-A701A5DF39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64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398B49B7-218D-D0C2-4244-8BF12574A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BA23E79E-E9FD-EFC7-1B14-737C3052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48788"/>
            <a:ext cx="7711440" cy="290423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7C4B1BC2-8867-89D3-7976-83B0BF10D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Pammmm</a:t>
            </a:r>
            <a:r>
              <a:rPr lang="pt-BR" sz="4800" dirty="0">
                <a:solidFill>
                  <a:schemeClr val="accent1"/>
                </a:solidFill>
              </a:rPr>
              <a:t>!!!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2A4F86DD-AAEA-49FD-2080-6C26000737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37CD4F41-B28F-84EC-D9E3-0AB35011E3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heck Ícone - PNG Transparent - Image PNG">
            <a:extLst>
              <a:ext uri="{FF2B5EF4-FFF2-40B4-BE49-F238E27FC236}">
                <a16:creationId xmlns:a16="http://schemas.microsoft.com/office/drawing/2014/main" id="{74A9F077-CEA8-68EB-B683-B2B14E9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80" y="285325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6D5D8E07-FA7B-4425-6965-9972B48F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01" y="285250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4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BCA41AF-6946-B99D-D474-EF81D95D1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62072136-0B9A-46B3-C41F-E0D7AC17F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48788"/>
            <a:ext cx="7711440" cy="290423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AF56FEE-4874-02AD-6609-030283031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Pammmm</a:t>
            </a:r>
            <a:r>
              <a:rPr lang="pt-BR" sz="4800" dirty="0">
                <a:solidFill>
                  <a:schemeClr val="accent1"/>
                </a:solidFill>
              </a:rPr>
              <a:t>!!!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B28DE1B8-0052-B4E2-5789-5E0CB2EC03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8F5B0A97-2E66-8CD3-69D3-1A920BBAF9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heck Ícone - PNG Transparent - Image PNG">
            <a:extLst>
              <a:ext uri="{FF2B5EF4-FFF2-40B4-BE49-F238E27FC236}">
                <a16:creationId xmlns:a16="http://schemas.microsoft.com/office/drawing/2014/main" id="{731D95AB-674C-F1E6-3B71-1FDDEB96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80" y="2853256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821FDA02-FF4E-8C9B-51B8-8DFA70558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11" y="317318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heck Ícone - PNG Transparent - Image PNG">
            <a:extLst>
              <a:ext uri="{FF2B5EF4-FFF2-40B4-BE49-F238E27FC236}">
                <a16:creationId xmlns:a16="http://schemas.microsoft.com/office/drawing/2014/main" id="{CC611FC8-59BA-FFEE-EC9C-6179D934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11" y="284520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heck Ícone - PNG Transparent - Image PNG">
            <a:extLst>
              <a:ext uri="{FF2B5EF4-FFF2-40B4-BE49-F238E27FC236}">
                <a16:creationId xmlns:a16="http://schemas.microsoft.com/office/drawing/2014/main" id="{D6BCFC5A-7F52-5948-1EA4-17811D8B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32" y="284455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heck Ícone - PNG Transparent - Image PNG">
            <a:extLst>
              <a:ext uri="{FF2B5EF4-FFF2-40B4-BE49-F238E27FC236}">
                <a16:creationId xmlns:a16="http://schemas.microsoft.com/office/drawing/2014/main" id="{77B3C031-595D-D93C-D9EE-60D3D4D9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146" y="282996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eck Ícone - PNG Transparent - Image PNG">
            <a:extLst>
              <a:ext uri="{FF2B5EF4-FFF2-40B4-BE49-F238E27FC236}">
                <a16:creationId xmlns:a16="http://schemas.microsoft.com/office/drawing/2014/main" id="{40A61A02-06F7-200F-F80F-ECFFC34B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30" y="2768568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3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91DAC15-6650-4658-F894-DC535BDA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FAEC4E53-15F5-162F-6115-D43276BD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48788"/>
            <a:ext cx="7711440" cy="290423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271D18BC-C53E-86F2-7115-905A9C3643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375B6B9A-1529-D7BD-25A4-3B1EBC1240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31E5CC89-F8AC-C4BD-4D9E-05B570CA75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tenção Ponto De Exclamação - Gráfico vetorial grátis no ...">
            <a:extLst>
              <a:ext uri="{FF2B5EF4-FFF2-40B4-BE49-F238E27FC236}">
                <a16:creationId xmlns:a16="http://schemas.microsoft.com/office/drawing/2014/main" id="{ACBA8EC0-46E6-AC43-6005-9FFEC692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057" y="4257030"/>
            <a:ext cx="546554" cy="49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29CAD9C-C869-0DB5-4173-C6739BB756FD}"/>
              </a:ext>
            </a:extLst>
          </p:cNvPr>
          <p:cNvCxnSpPr/>
          <p:nvPr/>
        </p:nvCxnSpPr>
        <p:spPr>
          <a:xfrm flipH="1" flipV="1">
            <a:off x="4332514" y="3316514"/>
            <a:ext cx="1059543" cy="1039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A2F65E-165B-226B-D420-707BD3ABBF75}"/>
              </a:ext>
            </a:extLst>
          </p:cNvPr>
          <p:cNvCxnSpPr/>
          <p:nvPr/>
        </p:nvCxnSpPr>
        <p:spPr>
          <a:xfrm flipV="1">
            <a:off x="5885543" y="3287486"/>
            <a:ext cx="689428" cy="1068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Verificar - ícones de ui grátis">
            <a:extLst>
              <a:ext uri="{FF2B5EF4-FFF2-40B4-BE49-F238E27FC236}">
                <a16:creationId xmlns:a16="http://schemas.microsoft.com/office/drawing/2014/main" id="{4B827B28-7C74-D0D2-2F1F-46B2CB2E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01" y="285250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erificar - ícones de ui grátis">
            <a:extLst>
              <a:ext uri="{FF2B5EF4-FFF2-40B4-BE49-F238E27FC236}">
                <a16:creationId xmlns:a16="http://schemas.microsoft.com/office/drawing/2014/main" id="{F173BA3A-B243-5364-016C-400CA479D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771" y="2854726"/>
            <a:ext cx="248400" cy="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19C30DFF-FDF6-897D-8FFC-275D2B45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79C1DB5-D395-12D8-CF81-45231F9956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4C7CED91-9B05-155E-8E43-94A48B927F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BDF2917-6D35-9B50-7A03-FC58C00FE9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40F6A6-7240-908D-BF09-5613A09C5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280" y="1412434"/>
            <a:ext cx="7216140" cy="333739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391C4D64-EA03-5E29-D1BE-97CA43E3B1BA}"/>
              </a:ext>
            </a:extLst>
          </p:cNvPr>
          <p:cNvSpPr/>
          <p:nvPr/>
        </p:nvSpPr>
        <p:spPr>
          <a:xfrm>
            <a:off x="1661160" y="1874520"/>
            <a:ext cx="3048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7BF46591-DA84-797D-F7A8-6E28A02E7455}"/>
              </a:ext>
            </a:extLst>
          </p:cNvPr>
          <p:cNvSpPr/>
          <p:nvPr/>
        </p:nvSpPr>
        <p:spPr>
          <a:xfrm rot="16200000">
            <a:off x="4975860" y="-1257300"/>
            <a:ext cx="304800" cy="5791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57E7829E-EB46-06BC-12EA-A9E2FEE7634F}"/>
              </a:ext>
            </a:extLst>
          </p:cNvPr>
          <p:cNvSpPr/>
          <p:nvPr/>
        </p:nvSpPr>
        <p:spPr>
          <a:xfrm rot="7309422">
            <a:off x="2345918" y="4680937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A91CF0C3-7EDA-07A1-461F-C9BE179C0712}"/>
              </a:ext>
            </a:extLst>
          </p:cNvPr>
          <p:cNvSpPr/>
          <p:nvPr/>
        </p:nvSpPr>
        <p:spPr>
          <a:xfrm rot="7309422">
            <a:off x="5706337" y="4343346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Detetive - ícones de pessoas grátis">
            <a:extLst>
              <a:ext uri="{FF2B5EF4-FFF2-40B4-BE49-F238E27FC236}">
                <a16:creationId xmlns:a16="http://schemas.microsoft.com/office/drawing/2014/main" id="{F7F0C099-2886-F856-E4C8-7D13AAB42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205584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5A347F8F-A74E-428E-5ACA-D8D8307B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F026A6EF-CAF3-0BCB-01F2-ACD3E1F27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Pontos Problemáticos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642ACF35-24E7-A3D6-D36D-2F462D6E0D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780216B6-4FB1-9AFE-8ACD-554A2DDDB5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223B14-4F80-1266-4A8D-D98DA0F0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239" y="1356350"/>
            <a:ext cx="3762218" cy="3194667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D0352629-8C09-3BE5-5065-3C2D6F4CAEF7}"/>
              </a:ext>
            </a:extLst>
          </p:cNvPr>
          <p:cNvSpPr/>
          <p:nvPr/>
        </p:nvSpPr>
        <p:spPr>
          <a:xfrm rot="16200000">
            <a:off x="4239088" y="217160"/>
            <a:ext cx="304800" cy="25831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AAF193F7-D819-0AAD-EDF6-C3D3BCE06EDC}"/>
              </a:ext>
            </a:extLst>
          </p:cNvPr>
          <p:cNvSpPr/>
          <p:nvPr/>
        </p:nvSpPr>
        <p:spPr>
          <a:xfrm>
            <a:off x="2681198" y="1803360"/>
            <a:ext cx="304800" cy="2362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0EE7B3EF-AD50-85C6-97D0-15F1804D4101}"/>
              </a:ext>
            </a:extLst>
          </p:cNvPr>
          <p:cNvSpPr/>
          <p:nvPr/>
        </p:nvSpPr>
        <p:spPr>
          <a:xfrm rot="5400000">
            <a:off x="5924978" y="2027889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3AAD3200-DE21-7C6B-5533-3D535CC86ECE}"/>
              </a:ext>
            </a:extLst>
          </p:cNvPr>
          <p:cNvSpPr/>
          <p:nvPr/>
        </p:nvSpPr>
        <p:spPr>
          <a:xfrm rot="5400000">
            <a:off x="5924977" y="2572114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4321EFF-7A53-26B3-221F-97F1667506E4}"/>
              </a:ext>
            </a:extLst>
          </p:cNvPr>
          <p:cNvSpPr/>
          <p:nvPr/>
        </p:nvSpPr>
        <p:spPr>
          <a:xfrm rot="5400000">
            <a:off x="5924977" y="3353467"/>
            <a:ext cx="304800" cy="4361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2" descr="Detetive - ícones de pessoas grátis">
            <a:extLst>
              <a:ext uri="{FF2B5EF4-FFF2-40B4-BE49-F238E27FC236}">
                <a16:creationId xmlns:a16="http://schemas.microsoft.com/office/drawing/2014/main" id="{52BEE680-6CC6-8798-A4C2-E91DD152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40" y="2205584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36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8D76FAB2-CEC6-07CF-B108-9543043F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38FC2597-03E5-4E8C-80BC-F42ACD65A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Ajustes Necessários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BF52F91-43A5-E299-BCCD-B6DA22BB8C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F696A1D-0448-0B2F-6910-5D7680A9E3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AFD98890-E981-1D7B-E2B2-B7ABB602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Principal Erro – Não aprofundar no conhecimento das fontes e realizar a criação do process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o AS-IS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Onde melhorar: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Criar uma rotina eficiente de Data Quality;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Definir uma estrutura fixa para as fontes (arquivos);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Validação dos tipos de dados, em caso de inconsistência rejeita o arquivo;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Validação de variação aceitável.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99757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13D64D9D-7C9E-4910-B852-DAD65BE21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5B4DB42-2EF3-3243-1E0B-722354C68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380" y="1104081"/>
            <a:ext cx="6476624" cy="4066717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B3E97934-8CC7-1D77-C083-E5CDA640E8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Nova Arquitetura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022DF60-4E04-F880-204E-F52FF63A01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1983664F-9B11-3720-A075-54E0E531E6F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1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C811E3FF-F76D-5964-BEA7-4EC30F3B3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F2EC622B-A936-A04C-0EAD-31370CEB5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Nova Arquitetura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AF5E322E-493F-1A23-005F-292EE8477D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E6BCD728-F2B7-C1E6-41CC-1EB77EA709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6D1E788-3AA8-9C84-30B3-9D15AF5D39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"/>
          <a:stretch/>
        </p:blipFill>
        <p:spPr>
          <a:xfrm>
            <a:off x="1303020" y="1292012"/>
            <a:ext cx="7863840" cy="307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4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D27D1725-8EFD-3C5C-4966-43BDFE97D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F664D4C-4933-92B0-39C3-AE76EE900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8D07C031-1E62-12B4-1914-56B20EAC3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674E644F-D9F6-B6F7-3EE9-C80DD44817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4E38191-18DB-4907-6F3B-5A44C059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" y="1604537"/>
            <a:ext cx="7833360" cy="23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5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1000" r="50000"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/>
          <p:nvPr/>
        </p:nvSpPr>
        <p:spPr>
          <a:xfrm>
            <a:off x="1274758" y="3325006"/>
            <a:ext cx="7869242" cy="11604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1246694" y="513224"/>
            <a:ext cx="1962972" cy="806700"/>
          </a:xfrm>
          <a:prstGeom prst="rect">
            <a:avLst/>
          </a:prstGeom>
          <a:solidFill>
            <a:srgbClr val="FED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2" name="Google Shape;42;p2"/>
          <p:cNvSpPr txBox="1"/>
          <p:nvPr/>
        </p:nvSpPr>
        <p:spPr>
          <a:xfrm>
            <a:off x="856467" y="512519"/>
            <a:ext cx="1927952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4294967295"/>
          </p:nvPr>
        </p:nvSpPr>
        <p:spPr>
          <a:xfrm>
            <a:off x="856467" y="340425"/>
            <a:ext cx="1927952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</a:pPr>
            <a:r>
              <a:rPr lang="pt-BR" sz="4800" b="1" i="0" u="none" strike="noStrike" cap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APOIO</a:t>
            </a:r>
            <a:endParaRPr sz="4800" b="1" i="0" u="none" strike="noStrike" cap="none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" name="Google Shape;45;p2"/>
          <p:cNvPicPr preferRelativeResize="0"/>
          <p:nvPr/>
        </p:nvPicPr>
        <p:blipFill rotWithShape="1">
          <a:blip r:embed="rId4">
            <a:alphaModFix/>
          </a:blip>
          <a:srcRect l="12481" t="12827" r="12140" b="10767"/>
          <a:stretch/>
        </p:blipFill>
        <p:spPr>
          <a:xfrm>
            <a:off x="2784419" y="3286980"/>
            <a:ext cx="1177861" cy="123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 txBox="1"/>
          <p:nvPr/>
        </p:nvSpPr>
        <p:spPr>
          <a:xfrm>
            <a:off x="1384625" y="1553494"/>
            <a:ext cx="365008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LS Treinamentos</a:t>
            </a:r>
            <a:endParaRPr sz="1800" b="1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Consulta BD</a:t>
            </a:r>
            <a:endParaRPr dirty="0"/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Lucrécio Paes (CO-HOST)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1280" y="575746"/>
            <a:ext cx="2540519" cy="254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3975" y="3128700"/>
            <a:ext cx="1553050" cy="15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44F4F75-4267-FF94-3485-D7F752BC1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930" y="3375111"/>
            <a:ext cx="1060227" cy="10602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AD27CFB7-922D-B0E7-C5BB-85AE1267C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D19388B6-5DA3-54B2-07B0-47B953D7E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44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200" dirty="0">
                <a:solidFill>
                  <a:schemeClr val="accent1"/>
                </a:solidFill>
              </a:rPr>
              <a:t>Como fazer isso funcionar?</a:t>
            </a:r>
            <a:endParaRPr sz="42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3E0FB00F-2F07-A43A-7954-D9751604B4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FBF26DC1-1EA3-990E-3074-7B51FAFC9D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5;p5">
            <a:extLst>
              <a:ext uri="{FF2B5EF4-FFF2-40B4-BE49-F238E27FC236}">
                <a16:creationId xmlns:a16="http://schemas.microsoft.com/office/drawing/2014/main" id="{76D35609-330D-D35F-898E-54D49A4AE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Validar existência do arquivo no diretório cadastrado;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Caso formato IGUAL </a:t>
            </a:r>
            <a:r>
              <a:rPr lang="pt-BR" sz="1600" dirty="0" err="1">
                <a:solidFill>
                  <a:srgbClr val="4D4D4D"/>
                </a:solidFill>
                <a:latin typeface="Archivo"/>
              </a:rPr>
              <a:t>xlsx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, validar se existe uma aba com o nome informado;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Caso formato IGUAL </a:t>
            </a:r>
            <a:r>
              <a:rPr lang="pt-BR" sz="1600" dirty="0" err="1">
                <a:solidFill>
                  <a:srgbClr val="4D4D4D"/>
                </a:solidFill>
                <a:latin typeface="Archivo"/>
              </a:rPr>
              <a:t>csv</a:t>
            </a:r>
            <a:r>
              <a:rPr lang="pt-BR" sz="1600" dirty="0">
                <a:solidFill>
                  <a:srgbClr val="4D4D4D"/>
                </a:solidFill>
                <a:latin typeface="Archivo"/>
              </a:rPr>
              <a:t>, validar se o arquivo está delimitado conforme informado;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Validar a estrutura cadastrada para o arquivo;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Validar o tipo de dado para cada coluna conforme cadastro;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Validar colunas NULAS;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Validar coluna CHAVE;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Validar dados conforme coluna TIPO_DADO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Validar coeficiente de variação (Usuário pode </a:t>
            </a:r>
            <a:r>
              <a:rPr lang="pt-BR" sz="1600" dirty="0" err="1"/>
              <a:t>baypassar</a:t>
            </a:r>
            <a:r>
              <a:rPr lang="pt-BR" sz="1600" dirty="0"/>
              <a:t> essa etapa!)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34044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4395" y="393475"/>
            <a:ext cx="7047305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800" dirty="0">
                <a:solidFill>
                  <a:schemeClr val="accent1"/>
                </a:solidFill>
              </a:rPr>
              <a:t>O</a:t>
            </a:r>
            <a:r>
              <a:rPr lang="pt-BR" sz="4800" dirty="0">
                <a:solidFill>
                  <a:schemeClr val="accent1"/>
                </a:solidFill>
              </a:rPr>
              <a:t>brigado!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21</a:t>
            </a:fld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D4ACF92-D85F-D638-18CF-680B7106A9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1323186"/>
            <a:ext cx="461723" cy="46172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6D276AA-96C2-1B67-0C7D-C69F3ADEE5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1994073"/>
            <a:ext cx="461724" cy="4617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1AC0D14-81A7-4CC0-CA90-D63F7BE6736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70" y="2712977"/>
            <a:ext cx="461725" cy="3241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A846A3E-9A6B-357E-D702-611C7BFBA42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2" y="3350745"/>
            <a:ext cx="403775" cy="40377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5AD0710-B0F2-04C4-C9C5-C770383D0DF0}"/>
              </a:ext>
            </a:extLst>
          </p:cNvPr>
          <p:cNvSpPr txBox="1"/>
          <p:nvPr/>
        </p:nvSpPr>
        <p:spPr>
          <a:xfrm>
            <a:off x="1317090" y="1334319"/>
            <a:ext cx="3254909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 err="1">
                <a:solidFill>
                  <a:srgbClr val="FF0000"/>
                </a:solidFill>
                <a:latin typeface="Clear Sans Thin"/>
                <a:hlinkClick r:id="rId9"/>
              </a:rPr>
              <a:t>gabriel-quintellao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3649DC-D6CA-6050-F0A5-5509C492FA8D}"/>
              </a:ext>
            </a:extLst>
          </p:cNvPr>
          <p:cNvSpPr txBox="1"/>
          <p:nvPr/>
        </p:nvSpPr>
        <p:spPr>
          <a:xfrm>
            <a:off x="1380506" y="1953097"/>
            <a:ext cx="2006575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 err="1">
                <a:solidFill>
                  <a:srgbClr val="FF0000"/>
                </a:solidFill>
                <a:latin typeface="Clear Sans Thin"/>
                <a:hlinkClick r:id="rId10"/>
              </a:rPr>
              <a:t>dbaassists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73D71ED-36B6-2725-53BA-4E92BBE9DE7C}"/>
              </a:ext>
            </a:extLst>
          </p:cNvPr>
          <p:cNvSpPr txBox="1"/>
          <p:nvPr/>
        </p:nvSpPr>
        <p:spPr>
          <a:xfrm>
            <a:off x="1380506" y="2561658"/>
            <a:ext cx="1905586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 err="1">
                <a:solidFill>
                  <a:srgbClr val="FF0000"/>
                </a:solidFill>
                <a:latin typeface="Clear Sans Thin"/>
                <a:hlinkClick r:id="rId11"/>
              </a:rPr>
              <a:t>quintellao</a:t>
            </a:r>
            <a:endParaRPr lang="pt-BR" sz="2933" b="1" dirty="0">
              <a:solidFill>
                <a:srgbClr val="FF0000"/>
              </a:solidFill>
              <a:latin typeface="Clear Sans Thin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2DDC2B8-84AE-E477-24C0-B755747B1B6A}"/>
              </a:ext>
            </a:extLst>
          </p:cNvPr>
          <p:cNvSpPr txBox="1"/>
          <p:nvPr/>
        </p:nvSpPr>
        <p:spPr>
          <a:xfrm>
            <a:off x="1317091" y="3249306"/>
            <a:ext cx="5860387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04815"/>
            <a:r>
              <a:rPr lang="pt-BR" sz="2933" b="1" dirty="0">
                <a:solidFill>
                  <a:srgbClr val="FF0000"/>
                </a:solidFill>
                <a:latin typeface="Clear Sans Thin"/>
                <a:hlinkClick r:id="rId12"/>
              </a:rPr>
              <a:t>https://www.dbaassists.com.br/</a:t>
            </a:r>
            <a:r>
              <a:rPr lang="pt-BR" sz="2933" b="1" dirty="0">
                <a:solidFill>
                  <a:srgbClr val="FF0000"/>
                </a:solidFill>
                <a:latin typeface="Clear Sans Th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5291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6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Rosto de homem com óculos de sol&#10;&#10;Descrição gerada automaticamente">
            <a:extLst>
              <a:ext uri="{FF2B5EF4-FFF2-40B4-BE49-F238E27FC236}">
                <a16:creationId xmlns:a16="http://schemas.microsoft.com/office/drawing/2014/main" id="{17291027-5351-865D-F537-57C7F2B7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55" y="1346483"/>
            <a:ext cx="2209211" cy="2293798"/>
          </a:xfrm>
          <a:prstGeom prst="rect">
            <a:avLst/>
          </a:prstGeom>
        </p:spPr>
      </p:pic>
      <p:sp>
        <p:nvSpPr>
          <p:cNvPr id="54" name="Google Shape;54;p3"/>
          <p:cNvSpPr txBox="1">
            <a:spLocks noGrp="1"/>
          </p:cNvSpPr>
          <p:nvPr>
            <p:ph type="title"/>
          </p:nvPr>
        </p:nvSpPr>
        <p:spPr>
          <a:xfrm>
            <a:off x="876269" y="393475"/>
            <a:ext cx="7068851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QUEM EU?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55" name="Google Shape;55;p3"/>
          <p:cNvSpPr txBox="1">
            <a:spLocks noGrp="1"/>
          </p:cNvSpPr>
          <p:nvPr>
            <p:ph type="body" idx="1"/>
          </p:nvPr>
        </p:nvSpPr>
        <p:spPr>
          <a:xfrm>
            <a:off x="1320955" y="1170525"/>
            <a:ext cx="4605414" cy="282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Carreira iniciada em 2005 na área de TI/Dados.</a:t>
            </a:r>
            <a:endParaRPr lang="pt-BR" dirty="0"/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Instrutor de Treinamentos de Banco de Dados e T-SQL</a:t>
            </a:r>
            <a:endParaRPr lang="pt-BR" dirty="0"/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MCT Microsoft 2023 – 2024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Azure Data </a:t>
            </a:r>
            <a:r>
              <a:rPr lang="pt-BR" sz="1200" b="1" dirty="0" err="1"/>
              <a:t>Engineer</a:t>
            </a:r>
            <a:r>
              <a:rPr lang="pt-BR" sz="1200" b="1" dirty="0"/>
              <a:t> na 4Zoom Alocado na Nestlé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Algumas Certificações na carreira (Microsoft, Python, Databricks, </a:t>
            </a:r>
            <a:r>
              <a:rPr lang="pt-BR" sz="1200" b="1" dirty="0" err="1"/>
              <a:t>Itil</a:t>
            </a:r>
            <a:r>
              <a:rPr lang="pt-BR" sz="1200" b="1" dirty="0"/>
              <a:t> e </a:t>
            </a:r>
            <a:r>
              <a:rPr lang="pt-BR" sz="1200" b="1" dirty="0" err="1"/>
              <a:t>Cobit</a:t>
            </a:r>
            <a:r>
              <a:rPr lang="pt-BR" sz="1200" b="1" dirty="0"/>
              <a:t>)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Especialista em Modelagem de Dados e Arquitetura de Dados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200" b="1" dirty="0"/>
              <a:t>Vasta experiência em Tecnologias de Banco de Dados SQL Server, SSIS, SSAS, Azure, Azure Data Factory, Databricks, Python e Spark/PySpark</a:t>
            </a:r>
            <a:endParaRPr lang="pt-BR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8057" y="3997688"/>
            <a:ext cx="988119" cy="98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36176" y="3997688"/>
            <a:ext cx="988119" cy="988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4F94587-3FD5-0EB5-BC3D-B5DA6991B23B}"/>
              </a:ext>
            </a:extLst>
          </p:cNvPr>
          <p:cNvSpPr txBox="1"/>
          <p:nvPr/>
        </p:nvSpPr>
        <p:spPr>
          <a:xfrm>
            <a:off x="6395247" y="3597614"/>
            <a:ext cx="2118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1A0F2"/>
                </a:solidFill>
                <a:latin typeface="Barlow" panose="00000500000000000000" pitchFamily="2" charset="0"/>
              </a:rPr>
              <a:t>Gabriel Quintella</a:t>
            </a:r>
            <a:endParaRPr lang="pt-BR" sz="2000" b="1" dirty="0">
              <a:solidFill>
                <a:srgbClr val="01A0F2"/>
              </a:solidFill>
              <a:latin typeface="Barlow" panose="00000500000000000000" pitchFamily="2" charset="0"/>
            </a:endParaRPr>
          </a:p>
        </p:txBody>
      </p:sp>
      <p:pic>
        <p:nvPicPr>
          <p:cNvPr id="23" name="Imagem 22" descr="Uma imagem contendo Diagrama&#10;&#10;Descrição gerada automaticamente">
            <a:extLst>
              <a:ext uri="{FF2B5EF4-FFF2-40B4-BE49-F238E27FC236}">
                <a16:creationId xmlns:a16="http://schemas.microsoft.com/office/drawing/2014/main" id="{605A52AD-E32C-D1F2-4E58-885AA8084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9972" y="3997723"/>
            <a:ext cx="988120" cy="988120"/>
          </a:xfrm>
          <a:prstGeom prst="rect">
            <a:avLst/>
          </a:prstGeom>
        </p:spPr>
      </p:pic>
      <p:pic>
        <p:nvPicPr>
          <p:cNvPr id="7170" name="Picture 2" descr="MCSA: SQL Server 2012/2014 - Certified 2016 badge image. Issued by Microsoft">
            <a:extLst>
              <a:ext uri="{FF2B5EF4-FFF2-40B4-BE49-F238E27FC236}">
                <a16:creationId xmlns:a16="http://schemas.microsoft.com/office/drawing/2014/main" id="{6A983DD8-255B-E3EB-4746-25A3D5FF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09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icrosoft Certified: Azure Fundamentals badge image. Issued by Microsoft">
            <a:extLst>
              <a:ext uri="{FF2B5EF4-FFF2-40B4-BE49-F238E27FC236}">
                <a16:creationId xmlns:a16="http://schemas.microsoft.com/office/drawing/2014/main" id="{4B694169-F68F-3770-F859-428BFA962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73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crosoft Certified: Azure Data Fundamentals badge image. Issued by Microsoft">
            <a:extLst>
              <a:ext uri="{FF2B5EF4-FFF2-40B4-BE49-F238E27FC236}">
                <a16:creationId xmlns:a16="http://schemas.microsoft.com/office/drawing/2014/main" id="{4B02EB9A-E09B-C90B-6D36-F34BD5F7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65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icrosoft Certified: Azure AI Fundamentals badge image. Issued by Microsoft">
            <a:extLst>
              <a:ext uri="{FF2B5EF4-FFF2-40B4-BE49-F238E27FC236}">
                <a16:creationId xmlns:a16="http://schemas.microsoft.com/office/drawing/2014/main" id="{DFDF1EF7-779B-C5C9-9B68-E7C2141E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765" y="3995808"/>
            <a:ext cx="990000" cy="9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93000"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2480932" y="1738807"/>
            <a:ext cx="6528390" cy="1637413"/>
          </a:xfrm>
          <a:prstGeom prst="rect">
            <a:avLst/>
          </a:prstGeom>
          <a:solidFill>
            <a:srgbClr val="FFE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222205" y="1743740"/>
            <a:ext cx="5964865" cy="1637413"/>
          </a:xfrm>
          <a:prstGeom prst="rect">
            <a:avLst/>
          </a:prstGeom>
          <a:solidFill>
            <a:srgbClr val="216B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>
            <a:spLocks noGrp="1"/>
          </p:cNvSpPr>
          <p:nvPr>
            <p:ph type="ctrTitle"/>
          </p:nvPr>
        </p:nvSpPr>
        <p:spPr>
          <a:xfrm>
            <a:off x="2231730" y="1549195"/>
            <a:ext cx="5814900" cy="163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dirty="0">
                <a:solidFill>
                  <a:schemeClr val="accent1"/>
                </a:solidFill>
              </a:rPr>
              <a:t>APLICANDO DATA QUALITY EM UM PIPELINE DE DADOS</a:t>
            </a:r>
            <a:endParaRPr dirty="0"/>
          </a:p>
        </p:txBody>
      </p:sp>
      <p:pic>
        <p:nvPicPr>
          <p:cNvPr id="69" name="Google Shape;6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12" y="1627525"/>
            <a:ext cx="1888450" cy="18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;p5">
            <a:extLst>
              <a:ext uri="{FF2B5EF4-FFF2-40B4-BE49-F238E27FC236}">
                <a16:creationId xmlns:a16="http://schemas.microsoft.com/office/drawing/2014/main" id="{CB670471-A869-2D89-D2D2-E6E24BC29E9C}"/>
              </a:ext>
            </a:extLst>
          </p:cNvPr>
          <p:cNvSpPr txBox="1">
            <a:spLocks/>
          </p:cNvSpPr>
          <p:nvPr/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1200"/>
            </a:pP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 err="1">
                <a:solidFill>
                  <a:schemeClr val="accent1"/>
                </a:solidFill>
              </a:rPr>
              <a:t>Conteudo</a:t>
            </a:r>
            <a:r>
              <a:rPr lang="pt-BR" sz="4800" dirty="0">
                <a:solidFill>
                  <a:schemeClr val="accent1"/>
                </a:solidFill>
              </a:rPr>
              <a:t> 1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3658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Data Quality é o termo utilizado para definir o </a:t>
            </a:r>
            <a:r>
              <a:rPr lang="pt-BR" sz="1600" b="1" i="0" dirty="0">
                <a:solidFill>
                  <a:srgbClr val="4D4D4D"/>
                </a:solidFill>
                <a:effectLst/>
                <a:latin typeface="Archivo"/>
              </a:rPr>
              <a:t>nível de qualidade de dados</a:t>
            </a: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 dentro de uma companhia.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Basicamente, a qualidade de dados diz respeito às informações armazenadas. Elas podem ser qualitativas ou quantitativas, mas o que realmente define se são boas, ou não, é sua relevância para </a:t>
            </a:r>
            <a:r>
              <a:rPr lang="pt-BR" sz="1600" b="1" i="0" dirty="0">
                <a:solidFill>
                  <a:srgbClr val="4D4D4D"/>
                </a:solidFill>
                <a:effectLst/>
                <a:latin typeface="Archivo"/>
              </a:rPr>
              <a:t>solucionar o problema</a:t>
            </a: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 que as fizeram ser coletadas.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Logo, quando falamos de empresas e companhias </a:t>
            </a:r>
            <a:r>
              <a:rPr lang="pt-BR" sz="1600" b="0" i="0" u="none" strike="noStrike" dirty="0">
                <a:solidFill>
                  <a:srgbClr val="2A7DE1"/>
                </a:solidFill>
                <a:effectLst/>
                <a:latin typeface="Archivo"/>
                <a:hlinkClick r:id="rId4"/>
              </a:rPr>
              <a:t>data </a:t>
            </a:r>
            <a:r>
              <a:rPr lang="pt-BR" sz="1600" b="0" i="0" u="none" strike="noStrike" dirty="0" err="1">
                <a:solidFill>
                  <a:srgbClr val="2A7DE1"/>
                </a:solidFill>
                <a:effectLst/>
                <a:latin typeface="Archivo"/>
                <a:hlinkClick r:id="rId4"/>
              </a:rPr>
              <a:t>driven</a:t>
            </a: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, a </a:t>
            </a:r>
            <a:r>
              <a:rPr lang="pt-BR" sz="1600" b="1" i="0" dirty="0">
                <a:solidFill>
                  <a:srgbClr val="4D4D4D"/>
                </a:solidFill>
                <a:effectLst/>
                <a:latin typeface="Archivo"/>
              </a:rPr>
              <a:t>qualidade dos dados é imprescindível</a:t>
            </a: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.</a:t>
            </a:r>
            <a:endParaRPr sz="1600" dirty="0"/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5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52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8121D2A-A763-C313-8934-7849F4040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201" y="1200175"/>
            <a:ext cx="5274479" cy="3648242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400" dirty="0">
                <a:solidFill>
                  <a:schemeClr val="accent1"/>
                </a:solidFill>
              </a:rPr>
              <a:t>Como que era o cenário?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6</a:t>
            </a:r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5;p5">
            <a:extLst>
              <a:ext uri="{FF2B5EF4-FFF2-40B4-BE49-F238E27FC236}">
                <a16:creationId xmlns:a16="http://schemas.microsoft.com/office/drawing/2014/main" id="{4BDED7E6-5FD0-F045-0D98-720BB6B96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5" y="1170525"/>
            <a:ext cx="2336646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Missão: Automatizar a geração dos indicadores operacionais da empresa!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Como que esses indicadores são gerados?</a:t>
            </a:r>
            <a:endParaRPr sz="1600" dirty="0"/>
          </a:p>
        </p:txBody>
      </p:sp>
      <p:pic>
        <p:nvPicPr>
          <p:cNvPr id="3074" name="Picture 2" descr="Alguém Está Ligando PNG , Telefone, Cara, Chamando Imagem PNG e PSD Para  Download Gratuito">
            <a:extLst>
              <a:ext uri="{FF2B5EF4-FFF2-40B4-BE49-F238E27FC236}">
                <a16:creationId xmlns:a16="http://schemas.microsoft.com/office/drawing/2014/main" id="{42B74883-C52F-46AE-B7C1-A91A309E0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0" y="2748071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gando - ícones de o negócio grátis">
            <a:extLst>
              <a:ext uri="{FF2B5EF4-FFF2-40B4-BE49-F238E27FC236}">
                <a16:creationId xmlns:a16="http://schemas.microsoft.com/office/drawing/2014/main" id="{2DF4253A-D5E4-82E5-F8EF-D9F2F572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3742815"/>
            <a:ext cx="571500" cy="6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ns Jogos Para Celular PNG e Vetor, com Fundo Transparente Para  Download Grátis | Pngtree">
            <a:extLst>
              <a:ext uri="{FF2B5EF4-FFF2-40B4-BE49-F238E27FC236}">
                <a16:creationId xmlns:a16="http://schemas.microsoft.com/office/drawing/2014/main" id="{C01B8714-EA78-677B-736F-B7139FF6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92" y="3376572"/>
            <a:ext cx="814929" cy="8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ns Chamando PNG e Vetor, com Fundo Transparente Para Download Grátis |  Pngtree">
            <a:extLst>
              <a:ext uri="{FF2B5EF4-FFF2-40B4-BE49-F238E27FC236}">
                <a16:creationId xmlns:a16="http://schemas.microsoft.com/office/drawing/2014/main" id="{A9ECFEF0-2C67-1F1B-5DC0-9649DD4E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05" y="3851751"/>
            <a:ext cx="750570" cy="75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Ícone de arquivo e documento (símbolo png) preto">
            <a:extLst>
              <a:ext uri="{FF2B5EF4-FFF2-40B4-BE49-F238E27FC236}">
                <a16:creationId xmlns:a16="http://schemas.microsoft.com/office/drawing/2014/main" id="{B0302A5A-2F50-4CF1-1517-C7D161E42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41" y="3151931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Ícone de arquivo e documento (símbolo png) preto">
            <a:extLst>
              <a:ext uri="{FF2B5EF4-FFF2-40B4-BE49-F238E27FC236}">
                <a16:creationId xmlns:a16="http://schemas.microsoft.com/office/drawing/2014/main" id="{640AD450-F84D-5FF6-7BAC-D7256CFF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22" y="3003341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Ícone de arquivo e documento (símbolo png) preto">
            <a:extLst>
              <a:ext uri="{FF2B5EF4-FFF2-40B4-BE49-F238E27FC236}">
                <a16:creationId xmlns:a16="http://schemas.microsoft.com/office/drawing/2014/main" id="{ADC37D7C-5BDE-D8F5-679F-AFFEF09B9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24" y="3049824"/>
            <a:ext cx="297180" cy="2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91B6826-37B3-964B-9FE4-90B2A38C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4C79C92E-97B0-2413-1784-B3CE8747A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400" dirty="0">
                <a:solidFill>
                  <a:schemeClr val="accent1"/>
                </a:solidFill>
              </a:rPr>
              <a:t>Nada muito assustador...</a:t>
            </a:r>
            <a:endParaRPr sz="44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D8E32F6B-2598-034A-D290-278E7D6775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6</a:t>
            </a:r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0F2662DC-47EA-07D7-A041-B2A2422B82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75;p5">
            <a:extLst>
              <a:ext uri="{FF2B5EF4-FFF2-40B4-BE49-F238E27FC236}">
                <a16:creationId xmlns:a16="http://schemas.microsoft.com/office/drawing/2014/main" id="{610D2E75-1C9F-11BA-0DB3-9646E54F8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0954" y="1170525"/>
            <a:ext cx="7429445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dirty="0">
                <a:solidFill>
                  <a:srgbClr val="4D4D4D"/>
                </a:solidFill>
                <a:effectLst/>
                <a:latin typeface="Archivo"/>
              </a:rPr>
              <a:t>Esses indicadores eram compostos por diversas fontes de dados: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1 – Arquivos CSV e XLSX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2 – Cubo 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3 – SQL Server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4 – Google </a:t>
            </a:r>
            <a:r>
              <a:rPr lang="pt-BR" sz="1600" dirty="0" err="1">
                <a:solidFill>
                  <a:srgbClr val="4D4D4D"/>
                </a:solidFill>
                <a:latin typeface="Archivo"/>
              </a:rPr>
              <a:t>Sheets</a:t>
            </a:r>
            <a:endParaRPr lang="pt-BR" sz="1600" dirty="0">
              <a:solidFill>
                <a:srgbClr val="4D4D4D"/>
              </a:solidFill>
              <a:latin typeface="Archiv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solidFill>
                  <a:srgbClr val="4D4D4D"/>
                </a:solidFill>
                <a:latin typeface="Archivo"/>
              </a:rPr>
              <a:t>5 – ERP SAP</a:t>
            </a:r>
            <a:endParaRPr sz="1600" dirty="0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4D226FF-29D2-FFAC-6FED-68AD063DC1EE}"/>
              </a:ext>
            </a:extLst>
          </p:cNvPr>
          <p:cNvSpPr/>
          <p:nvPr/>
        </p:nvSpPr>
        <p:spPr>
          <a:xfrm>
            <a:off x="4183380" y="2571750"/>
            <a:ext cx="1036320" cy="6134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CAC3C8-83F8-84DD-8466-73B34B769AE0}"/>
              </a:ext>
            </a:extLst>
          </p:cNvPr>
          <p:cNvSpPr txBox="1"/>
          <p:nvPr/>
        </p:nvSpPr>
        <p:spPr>
          <a:xfrm>
            <a:off x="5273040" y="2670775"/>
            <a:ext cx="3387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Gerava um Excel maroto com 89 abas...</a:t>
            </a:r>
          </a:p>
        </p:txBody>
      </p:sp>
      <p:pic>
        <p:nvPicPr>
          <p:cNvPr id="2050" name="Picture 2" descr="Pessoa Assustada Fotos e Imagens para Baixar Grátis">
            <a:extLst>
              <a:ext uri="{FF2B5EF4-FFF2-40B4-BE49-F238E27FC236}">
                <a16:creationId xmlns:a16="http://schemas.microsoft.com/office/drawing/2014/main" id="{1DA70972-3079-BFE4-B223-C140A871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54" y="3199462"/>
            <a:ext cx="2057543" cy="154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0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8FAC81-3143-1749-AA02-18804ECF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00" y="1512525"/>
            <a:ext cx="7632000" cy="2863967"/>
          </a:xfrm>
          <a:prstGeom prst="rect">
            <a:avLst/>
          </a:prstGeom>
        </p:spPr>
      </p:pic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Arquitetura Proposta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85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7E12C4BD-7DD2-0015-0036-49F89E64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E708290-EEB4-4478-FA1B-DB07CB16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14" y="1512525"/>
            <a:ext cx="7808686" cy="2880000"/>
          </a:xfrm>
          <a:prstGeom prst="rect">
            <a:avLst/>
          </a:prstGeom>
        </p:spPr>
      </p:pic>
      <p:sp>
        <p:nvSpPr>
          <p:cNvPr id="74" name="Google Shape;74;p5">
            <a:extLst>
              <a:ext uri="{FF2B5EF4-FFF2-40B4-BE49-F238E27FC236}">
                <a16:creationId xmlns:a16="http://schemas.microsoft.com/office/drawing/2014/main" id="{182B2209-71E5-C56C-2C05-397AA1CCE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6301" y="393475"/>
            <a:ext cx="7045400" cy="806700"/>
          </a:xfrm>
          <a:prstGeom prst="rect">
            <a:avLst/>
          </a:prstGeom>
          <a:solidFill>
            <a:srgbClr val="195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4800" dirty="0">
                <a:solidFill>
                  <a:schemeClr val="accent1"/>
                </a:solidFill>
              </a:rPr>
              <a:t>Conhecendo um Fluxo...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76" name="Google Shape;76;p5">
            <a:extLst>
              <a:ext uri="{FF2B5EF4-FFF2-40B4-BE49-F238E27FC236}">
                <a16:creationId xmlns:a16="http://schemas.microsoft.com/office/drawing/2014/main" id="{55DC9EAD-391A-CD35-0771-97AE11DEA7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7</a:t>
            </a:r>
            <a:endParaRPr dirty="0"/>
          </a:p>
        </p:txBody>
      </p:sp>
      <p:pic>
        <p:nvPicPr>
          <p:cNvPr id="77" name="Google Shape;77;p5">
            <a:extLst>
              <a:ext uri="{FF2B5EF4-FFF2-40B4-BE49-F238E27FC236}">
                <a16:creationId xmlns:a16="http://schemas.microsoft.com/office/drawing/2014/main" id="{70C9188B-B642-7155-0496-EF35788824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75" y="237300"/>
            <a:ext cx="1119050" cy="11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rquivo tipo excel - Ícones Files e Folders">
            <a:extLst>
              <a:ext uri="{FF2B5EF4-FFF2-40B4-BE49-F238E27FC236}">
                <a16:creationId xmlns:a16="http://schemas.microsoft.com/office/drawing/2014/main" id="{5B4C53A3-D511-6550-9293-CE9C80577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834" y="4030979"/>
            <a:ext cx="864465" cy="8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BA7D36-27EA-56ED-FE45-EAD63940F8BF}"/>
              </a:ext>
            </a:extLst>
          </p:cNvPr>
          <p:cNvSpPr txBox="1"/>
          <p:nvPr/>
        </p:nvSpPr>
        <p:spPr>
          <a:xfrm>
            <a:off x="1307234" y="4774763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Arquivo_xpto.xlsx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DDF5C7F-427E-2686-303D-CE1360CBDF8A}"/>
              </a:ext>
            </a:extLst>
          </p:cNvPr>
          <p:cNvSpPr/>
          <p:nvPr/>
        </p:nvSpPr>
        <p:spPr>
          <a:xfrm rot="8940012">
            <a:off x="2618971" y="3984634"/>
            <a:ext cx="804044" cy="5526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8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473</Words>
  <Application>Microsoft Office PowerPoint</Application>
  <PresentationFormat>Apresentação na tela (16:9)</PresentationFormat>
  <Paragraphs>94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Clear Sans Thin</vt:lpstr>
      <vt:lpstr>Archivo</vt:lpstr>
      <vt:lpstr>Barlow</vt:lpstr>
      <vt:lpstr>Basset template</vt:lpstr>
      <vt:lpstr>Apresentação do PowerPoint</vt:lpstr>
      <vt:lpstr>APOIO</vt:lpstr>
      <vt:lpstr>QUEM EU?</vt:lpstr>
      <vt:lpstr>APLICANDO DATA QUALITY EM UM PIPELINE DE DADOS</vt:lpstr>
      <vt:lpstr>Conteudo 1</vt:lpstr>
      <vt:lpstr>Como que era o cenário?</vt:lpstr>
      <vt:lpstr>Nada muito assustador...</vt:lpstr>
      <vt:lpstr>Arquitetura Proposta</vt:lpstr>
      <vt:lpstr>Conhecendo um Fluxo...</vt:lpstr>
      <vt:lpstr>Processando...</vt:lpstr>
      <vt:lpstr>Pammmm!!!</vt:lpstr>
      <vt:lpstr>Pammmm!!!</vt:lpstr>
      <vt:lpstr>Pontos Problemáticos</vt:lpstr>
      <vt:lpstr>Pontos Problemáticos</vt:lpstr>
      <vt:lpstr>Pontos Problemáticos</vt:lpstr>
      <vt:lpstr>Ajustes Necessários</vt:lpstr>
      <vt:lpstr>Nova Arquitetura</vt:lpstr>
      <vt:lpstr>Nova Arquitetura</vt:lpstr>
      <vt:lpstr>Como fazer isso funcionar?</vt:lpstr>
      <vt:lpstr>Como fazer isso funcionar?</vt:lpstr>
      <vt:lpstr>Obrigado!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Lucrécio Paes Barreto Junior</dc:creator>
  <cp:lastModifiedBy>Gabriel Quintella</cp:lastModifiedBy>
  <cp:revision>10</cp:revision>
  <dcterms:modified xsi:type="dcterms:W3CDTF">2024-02-08T03:33:24Z</dcterms:modified>
</cp:coreProperties>
</file>